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30" autoAdjust="0"/>
    <p:restoredTop sz="94660"/>
  </p:normalViewPr>
  <p:slideViewPr>
    <p:cSldViewPr snapToGrid="0">
      <p:cViewPr varScale="1">
        <p:scale>
          <a:sx n="180" d="100"/>
          <a:sy n="180" d="100"/>
        </p:scale>
        <p:origin x="208" y="11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BFE037-C929-41BA-BF3C-F0C042751747}" type="datetimeFigureOut">
              <a:rPr lang="en-US" smtClean="0"/>
              <a:t>9/19/23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D8FB9-68D0-4DE0-B147-C73955B16053}" type="slidenum">
              <a:rPr lang="en-US" smtClean="0"/>
              <a:t>‹#›</a:t>
            </a:fld>
            <a:endParaRPr lang="en-US"/>
          </a:p>
        </p:txBody>
      </p:sp>
    </p:spTree>
    <p:extLst>
      <p:ext uri="{BB962C8B-B14F-4D97-AF65-F5344CB8AC3E}">
        <p14:creationId xmlns:p14="http://schemas.microsoft.com/office/powerpoint/2010/main" val="2611456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06" charset="0"/>
                <a:ea typeface="ＭＳ Ｐゴシック" pitchFamily="-106" charset="-128"/>
              </a:defRPr>
            </a:lvl1pPr>
            <a:lvl2pPr marL="742950" indent="-285750">
              <a:spcBef>
                <a:spcPct val="30000"/>
              </a:spcBef>
              <a:defRPr sz="1200">
                <a:solidFill>
                  <a:schemeClr val="tx1"/>
                </a:solidFill>
                <a:latin typeface="Times" pitchFamily="-106" charset="0"/>
                <a:ea typeface="ＭＳ Ｐゴシック" pitchFamily="-106" charset="-128"/>
              </a:defRPr>
            </a:lvl2pPr>
            <a:lvl3pPr marL="1143000" indent="-228600">
              <a:spcBef>
                <a:spcPct val="30000"/>
              </a:spcBef>
              <a:defRPr sz="1200">
                <a:solidFill>
                  <a:schemeClr val="tx1"/>
                </a:solidFill>
                <a:latin typeface="Times" pitchFamily="-106" charset="0"/>
                <a:ea typeface="ＭＳ Ｐゴシック" pitchFamily="-106" charset="-128"/>
              </a:defRPr>
            </a:lvl3pPr>
            <a:lvl4pPr marL="1600200" indent="-228600">
              <a:spcBef>
                <a:spcPct val="30000"/>
              </a:spcBef>
              <a:defRPr sz="1200">
                <a:solidFill>
                  <a:schemeClr val="tx1"/>
                </a:solidFill>
                <a:latin typeface="Times" pitchFamily="-106" charset="0"/>
                <a:ea typeface="ＭＳ Ｐゴシック" pitchFamily="-106" charset="-128"/>
              </a:defRPr>
            </a:lvl4pPr>
            <a:lvl5pPr marL="2057400" indent="-228600">
              <a:spcBef>
                <a:spcPct val="30000"/>
              </a:spcBef>
              <a:defRPr sz="1200">
                <a:solidFill>
                  <a:schemeClr val="tx1"/>
                </a:solidFill>
                <a:latin typeface="Times" pitchFamily="-106" charset="0"/>
                <a:ea typeface="ＭＳ Ｐゴシック" pitchFamily="-106" charset="-128"/>
              </a:defRPr>
            </a:lvl5pPr>
            <a:lvl6pPr marL="2514600" indent="-228600" eaLnBrk="0" fontAlgn="base" hangingPunct="0">
              <a:spcBef>
                <a:spcPct val="30000"/>
              </a:spcBef>
              <a:spcAft>
                <a:spcPct val="0"/>
              </a:spcAft>
              <a:defRPr sz="1200">
                <a:solidFill>
                  <a:schemeClr val="tx1"/>
                </a:solidFill>
                <a:latin typeface="Times" pitchFamily="-106" charset="0"/>
                <a:ea typeface="ＭＳ Ｐゴシック" pitchFamily="-106" charset="-128"/>
              </a:defRPr>
            </a:lvl6pPr>
            <a:lvl7pPr marL="2971800" indent="-228600" eaLnBrk="0" fontAlgn="base" hangingPunct="0">
              <a:spcBef>
                <a:spcPct val="30000"/>
              </a:spcBef>
              <a:spcAft>
                <a:spcPct val="0"/>
              </a:spcAft>
              <a:defRPr sz="1200">
                <a:solidFill>
                  <a:schemeClr val="tx1"/>
                </a:solidFill>
                <a:latin typeface="Times" pitchFamily="-106" charset="0"/>
                <a:ea typeface="ＭＳ Ｐゴシック" pitchFamily="-106" charset="-128"/>
              </a:defRPr>
            </a:lvl7pPr>
            <a:lvl8pPr marL="3429000" indent="-228600" eaLnBrk="0" fontAlgn="base" hangingPunct="0">
              <a:spcBef>
                <a:spcPct val="30000"/>
              </a:spcBef>
              <a:spcAft>
                <a:spcPct val="0"/>
              </a:spcAft>
              <a:defRPr sz="1200">
                <a:solidFill>
                  <a:schemeClr val="tx1"/>
                </a:solidFill>
                <a:latin typeface="Times" pitchFamily="-106" charset="0"/>
                <a:ea typeface="ＭＳ Ｐゴシック" pitchFamily="-106" charset="-128"/>
              </a:defRPr>
            </a:lvl8pPr>
            <a:lvl9pPr marL="3886200" indent="-228600" eaLnBrk="0" fontAlgn="base" hangingPunct="0">
              <a:spcBef>
                <a:spcPct val="30000"/>
              </a:spcBef>
              <a:spcAft>
                <a:spcPct val="0"/>
              </a:spcAft>
              <a:defRPr sz="1200">
                <a:solidFill>
                  <a:schemeClr val="tx1"/>
                </a:solidFill>
                <a:latin typeface="Times" pitchFamily="-106" charset="0"/>
                <a:ea typeface="ＭＳ Ｐゴシック" pitchFamily="-106"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101207D-5BDA-4BED-8240-D3FC29C8C655}" type="slidenum">
              <a:rPr kumimoji="0" lang="en-US" altLang="en-US" sz="1200" b="0" i="0" u="none" strike="noStrike" kern="1200" cap="none" spc="0" normalizeH="0" baseline="0" noProof="0" smtClean="0">
                <a:ln>
                  <a:noFill/>
                </a:ln>
                <a:solidFill>
                  <a:srgbClr val="000000"/>
                </a:solidFill>
                <a:effectLst/>
                <a:uLnTx/>
                <a:uFillTx/>
                <a:latin typeface="Arial" charset="0"/>
                <a:ea typeface="ＭＳ Ｐゴシック" pitchFamily="-106"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charset="0"/>
              <a:ea typeface="ＭＳ Ｐゴシック" pitchFamily="-106" charset="-128"/>
              <a:cs typeface="+mn-cs"/>
            </a:endParaRPr>
          </a:p>
        </p:txBody>
      </p:sp>
      <p:sp>
        <p:nvSpPr>
          <p:cNvPr id="5123"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Times" pitchFamily="-106" charset="0"/>
                <a:ea typeface="ＭＳ Ｐゴシック" pitchFamily="-106" charset="-128"/>
              </a:defRPr>
            </a:lvl1pPr>
            <a:lvl2pPr marL="742950" indent="-285750">
              <a:spcBef>
                <a:spcPct val="30000"/>
              </a:spcBef>
              <a:defRPr sz="1200">
                <a:solidFill>
                  <a:schemeClr val="tx1"/>
                </a:solidFill>
                <a:latin typeface="Times" pitchFamily="-106" charset="0"/>
                <a:ea typeface="ＭＳ Ｐゴシック" pitchFamily="-106" charset="-128"/>
              </a:defRPr>
            </a:lvl2pPr>
            <a:lvl3pPr marL="1143000" indent="-228600">
              <a:spcBef>
                <a:spcPct val="30000"/>
              </a:spcBef>
              <a:defRPr sz="1200">
                <a:solidFill>
                  <a:schemeClr val="tx1"/>
                </a:solidFill>
                <a:latin typeface="Times" pitchFamily="-106" charset="0"/>
                <a:ea typeface="ＭＳ Ｐゴシック" pitchFamily="-106" charset="-128"/>
              </a:defRPr>
            </a:lvl3pPr>
            <a:lvl4pPr marL="1600200" indent="-228600">
              <a:spcBef>
                <a:spcPct val="30000"/>
              </a:spcBef>
              <a:defRPr sz="1200">
                <a:solidFill>
                  <a:schemeClr val="tx1"/>
                </a:solidFill>
                <a:latin typeface="Times" pitchFamily="-106" charset="0"/>
                <a:ea typeface="ＭＳ Ｐゴシック" pitchFamily="-106" charset="-128"/>
              </a:defRPr>
            </a:lvl4pPr>
            <a:lvl5pPr marL="2057400" indent="-228600">
              <a:spcBef>
                <a:spcPct val="30000"/>
              </a:spcBef>
              <a:defRPr sz="1200">
                <a:solidFill>
                  <a:schemeClr val="tx1"/>
                </a:solidFill>
                <a:latin typeface="Times" pitchFamily="-106" charset="0"/>
                <a:ea typeface="ＭＳ Ｐゴシック" pitchFamily="-106" charset="-128"/>
              </a:defRPr>
            </a:lvl5pPr>
            <a:lvl6pPr marL="2514600" indent="-228600" eaLnBrk="0" fontAlgn="base" hangingPunct="0">
              <a:spcBef>
                <a:spcPct val="30000"/>
              </a:spcBef>
              <a:spcAft>
                <a:spcPct val="0"/>
              </a:spcAft>
              <a:defRPr sz="1200">
                <a:solidFill>
                  <a:schemeClr val="tx1"/>
                </a:solidFill>
                <a:latin typeface="Times" pitchFamily="-106" charset="0"/>
                <a:ea typeface="ＭＳ Ｐゴシック" pitchFamily="-106" charset="-128"/>
              </a:defRPr>
            </a:lvl6pPr>
            <a:lvl7pPr marL="2971800" indent="-228600" eaLnBrk="0" fontAlgn="base" hangingPunct="0">
              <a:spcBef>
                <a:spcPct val="30000"/>
              </a:spcBef>
              <a:spcAft>
                <a:spcPct val="0"/>
              </a:spcAft>
              <a:defRPr sz="1200">
                <a:solidFill>
                  <a:schemeClr val="tx1"/>
                </a:solidFill>
                <a:latin typeface="Times" pitchFamily="-106" charset="0"/>
                <a:ea typeface="ＭＳ Ｐゴシック" pitchFamily="-106" charset="-128"/>
              </a:defRPr>
            </a:lvl7pPr>
            <a:lvl8pPr marL="3429000" indent="-228600" eaLnBrk="0" fontAlgn="base" hangingPunct="0">
              <a:spcBef>
                <a:spcPct val="30000"/>
              </a:spcBef>
              <a:spcAft>
                <a:spcPct val="0"/>
              </a:spcAft>
              <a:defRPr sz="1200">
                <a:solidFill>
                  <a:schemeClr val="tx1"/>
                </a:solidFill>
                <a:latin typeface="Times" pitchFamily="-106" charset="0"/>
                <a:ea typeface="ＭＳ Ｐゴシック" pitchFamily="-106" charset="-128"/>
              </a:defRPr>
            </a:lvl8pPr>
            <a:lvl9pPr marL="3886200" indent="-228600" eaLnBrk="0" fontAlgn="base" hangingPunct="0">
              <a:spcBef>
                <a:spcPct val="30000"/>
              </a:spcBef>
              <a:spcAft>
                <a:spcPct val="0"/>
              </a:spcAft>
              <a:defRPr sz="1200">
                <a:solidFill>
                  <a:schemeClr val="tx1"/>
                </a:solidFill>
                <a:latin typeface="Times" pitchFamily="-106" charset="0"/>
                <a:ea typeface="ＭＳ Ｐゴシック" pitchFamily="-106"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DB0EE1A8-34CE-4F32-BF25-9D4E96A7F8DF}" type="slidenum">
              <a:rPr kumimoji="0" lang="en-US" altLang="en-US" sz="1200" b="0" i="0" u="none" strike="noStrike" kern="1200" cap="none" spc="0" normalizeH="0" baseline="0" noProof="0">
                <a:ln>
                  <a:noFill/>
                </a:ln>
                <a:solidFill>
                  <a:srgbClr val="000000"/>
                </a:solidFill>
                <a:effectLst/>
                <a:uLnTx/>
                <a:uFillTx/>
                <a:latin typeface="Arial" charset="0"/>
                <a:ea typeface="ＭＳ Ｐゴシック" pitchFamily="-106"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charset="0"/>
              <a:ea typeface="ＭＳ Ｐゴシック" pitchFamily="-106" charset="-128"/>
              <a:cs typeface="+mn-cs"/>
            </a:endParaRPr>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dirty="0">
                <a:latin typeface="Times" pitchFamily="-106" charset="0"/>
                <a:ea typeface="ＭＳ Ｐゴシック" pitchFamily="-106" charset="-128"/>
              </a:rPr>
              <a:t>You may add comments here to clarify </a:t>
            </a:r>
            <a:r>
              <a:rPr lang="en-US" altLang="en-US">
                <a:latin typeface="Times" pitchFamily="-106" charset="0"/>
                <a:ea typeface="ＭＳ Ｐゴシック" pitchFamily="-106" charset="-128"/>
              </a:rPr>
              <a:t>the work</a:t>
            </a:r>
            <a:r>
              <a:rPr lang="en-US" altLang="en-US" baseline="0">
                <a:latin typeface="Times" pitchFamily="-106" charset="0"/>
                <a:ea typeface="ＭＳ Ｐゴシック" pitchFamily="-106" charset="-128"/>
              </a:rPr>
              <a:t> or the results.</a:t>
            </a:r>
            <a:endParaRPr lang="en-US" altLang="en-US">
              <a:latin typeface="Times" pitchFamily="-106" charset="0"/>
              <a:ea typeface="ＭＳ Ｐゴシック" pitchFamily="-106" charset="-128"/>
            </a:endParaRPr>
          </a:p>
        </p:txBody>
      </p:sp>
    </p:spTree>
    <p:extLst>
      <p:ext uri="{BB962C8B-B14F-4D97-AF65-F5344CB8AC3E}">
        <p14:creationId xmlns:p14="http://schemas.microsoft.com/office/powerpoint/2010/main" val="1658268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408820"/>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3716867" y="3176"/>
            <a:ext cx="8187267" cy="606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1284818" y="1290639"/>
            <a:ext cx="10460567" cy="4975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ChangeArrowheads="1"/>
          </p:cNvSpPr>
          <p:nvPr userDrawn="1"/>
        </p:nvSpPr>
        <p:spPr bwMode="auto">
          <a:xfrm>
            <a:off x="0" y="0"/>
            <a:ext cx="12192000" cy="685800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lvl1pPr>
              <a:defRPr sz="2400">
                <a:solidFill>
                  <a:schemeClr val="tx1"/>
                </a:solidFill>
                <a:latin typeface="Arial" charset="0"/>
                <a:ea typeface="ＭＳ Ｐゴシック" pitchFamily="-106" charset="-128"/>
              </a:defRPr>
            </a:lvl1pPr>
            <a:lvl2pPr marL="742950" indent="-285750">
              <a:defRPr sz="2400">
                <a:solidFill>
                  <a:schemeClr val="tx1"/>
                </a:solidFill>
                <a:latin typeface="Arial" charset="0"/>
                <a:ea typeface="ＭＳ Ｐゴシック" pitchFamily="-106" charset="-128"/>
              </a:defRPr>
            </a:lvl2pPr>
            <a:lvl3pPr marL="1143000" indent="-228600">
              <a:defRPr sz="2400">
                <a:solidFill>
                  <a:schemeClr val="tx1"/>
                </a:solidFill>
                <a:latin typeface="Arial" charset="0"/>
                <a:ea typeface="ＭＳ Ｐゴシック" pitchFamily="-106" charset="-128"/>
              </a:defRPr>
            </a:lvl3pPr>
            <a:lvl4pPr marL="1600200" indent="-228600">
              <a:defRPr sz="2400">
                <a:solidFill>
                  <a:schemeClr val="tx1"/>
                </a:solidFill>
                <a:latin typeface="Arial" charset="0"/>
                <a:ea typeface="ＭＳ Ｐゴシック" pitchFamily="-106" charset="-128"/>
              </a:defRPr>
            </a:lvl4pPr>
            <a:lvl5pPr marL="2057400" indent="-228600">
              <a:defRPr sz="24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06" charset="-128"/>
              </a:defRPr>
            </a:lvl9pPr>
          </a:lstStyle>
          <a:p>
            <a:endParaRPr lang="en-US" altLang="en-US" sz="2400"/>
          </a:p>
        </p:txBody>
      </p:sp>
      <p:sp>
        <p:nvSpPr>
          <p:cNvPr id="1030" name="Rectangle 6">
            <a:hlinkClick r:id="" action="ppaction://hlinkshowjump?jump=lastslide"/>
          </p:cNvPr>
          <p:cNvSpPr>
            <a:spLocks noChangeArrowheads="1"/>
          </p:cNvSpPr>
          <p:nvPr userDrawn="1"/>
        </p:nvSpPr>
        <p:spPr bwMode="auto">
          <a:xfrm>
            <a:off x="11910485" y="0"/>
            <a:ext cx="281516" cy="254000"/>
          </a:xfrm>
          <a:prstGeom prst="rect">
            <a:avLst/>
          </a:prstGeom>
          <a:solidFill>
            <a:schemeClr val="accent1">
              <a:alpha val="0"/>
            </a:scheme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pitchFamily="-106" charset="-128"/>
              </a:defRPr>
            </a:lvl1pPr>
            <a:lvl2pPr marL="742950" indent="-285750">
              <a:defRPr sz="2400">
                <a:solidFill>
                  <a:schemeClr val="tx1"/>
                </a:solidFill>
                <a:latin typeface="Arial" charset="0"/>
                <a:ea typeface="ＭＳ Ｐゴシック" pitchFamily="-106" charset="-128"/>
              </a:defRPr>
            </a:lvl2pPr>
            <a:lvl3pPr marL="1143000" indent="-228600">
              <a:defRPr sz="2400">
                <a:solidFill>
                  <a:schemeClr val="tx1"/>
                </a:solidFill>
                <a:latin typeface="Arial" charset="0"/>
                <a:ea typeface="ＭＳ Ｐゴシック" pitchFamily="-106" charset="-128"/>
              </a:defRPr>
            </a:lvl3pPr>
            <a:lvl4pPr marL="1600200" indent="-228600">
              <a:defRPr sz="2400">
                <a:solidFill>
                  <a:schemeClr val="tx1"/>
                </a:solidFill>
                <a:latin typeface="Arial" charset="0"/>
                <a:ea typeface="ＭＳ Ｐゴシック" pitchFamily="-106" charset="-128"/>
              </a:defRPr>
            </a:lvl4pPr>
            <a:lvl5pPr marL="2057400" indent="-228600">
              <a:defRPr sz="24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06" charset="-128"/>
              </a:defRPr>
            </a:lvl9pPr>
          </a:lstStyle>
          <a:p>
            <a:endParaRPr lang="en-US" altLang="en-US" sz="2400"/>
          </a:p>
        </p:txBody>
      </p:sp>
      <p:sp>
        <p:nvSpPr>
          <p:cNvPr id="1031" name="Rectangle 7"/>
          <p:cNvSpPr>
            <a:spLocks noChangeArrowheads="1"/>
          </p:cNvSpPr>
          <p:nvPr/>
        </p:nvSpPr>
        <p:spPr bwMode="auto">
          <a:xfrm>
            <a:off x="-836083" y="6259513"/>
            <a:ext cx="2540001" cy="3540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06" charset="-128"/>
              </a:defRPr>
            </a:lvl1pPr>
            <a:lvl2pPr marL="742950" indent="-285750">
              <a:defRPr sz="2400">
                <a:solidFill>
                  <a:schemeClr val="tx1"/>
                </a:solidFill>
                <a:latin typeface="Arial" charset="0"/>
                <a:ea typeface="ＭＳ Ｐゴシック" pitchFamily="-106" charset="-128"/>
              </a:defRPr>
            </a:lvl2pPr>
            <a:lvl3pPr marL="1143000" indent="-228600">
              <a:defRPr sz="2400">
                <a:solidFill>
                  <a:schemeClr val="tx1"/>
                </a:solidFill>
                <a:latin typeface="Arial" charset="0"/>
                <a:ea typeface="ＭＳ Ｐゴシック" pitchFamily="-106" charset="-128"/>
              </a:defRPr>
            </a:lvl3pPr>
            <a:lvl4pPr marL="1600200" indent="-228600">
              <a:defRPr sz="2400">
                <a:solidFill>
                  <a:schemeClr val="tx1"/>
                </a:solidFill>
                <a:latin typeface="Arial" charset="0"/>
                <a:ea typeface="ＭＳ Ｐゴシック" pitchFamily="-106" charset="-128"/>
              </a:defRPr>
            </a:lvl4pPr>
            <a:lvl5pPr marL="2057400" indent="-228600">
              <a:defRPr sz="24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06" charset="-128"/>
              </a:defRPr>
            </a:lvl9pPr>
          </a:lstStyle>
          <a:p>
            <a:pPr algn="r"/>
            <a:endParaRPr lang="en-US" altLang="en-US" sz="1400"/>
          </a:p>
        </p:txBody>
      </p:sp>
      <p:sp>
        <p:nvSpPr>
          <p:cNvPr id="8" name="Line 2"/>
          <p:cNvSpPr>
            <a:spLocks noChangeShapeType="1"/>
          </p:cNvSpPr>
          <p:nvPr userDrawn="1"/>
        </p:nvSpPr>
        <p:spPr bwMode="auto">
          <a:xfrm>
            <a:off x="86785" y="914400"/>
            <a:ext cx="12024783" cy="0"/>
          </a:xfrm>
          <a:prstGeom prst="line">
            <a:avLst/>
          </a:prstGeom>
          <a:noFill/>
          <a:ln w="38100" cmpd="dbl">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p>
        </p:txBody>
      </p:sp>
    </p:spTree>
    <p:extLst>
      <p:ext uri="{BB962C8B-B14F-4D97-AF65-F5344CB8AC3E}">
        <p14:creationId xmlns:p14="http://schemas.microsoft.com/office/powerpoint/2010/main" val="2424574465"/>
      </p:ext>
    </p:extLst>
  </p:cSld>
  <p:clrMap bg1="lt1" tx1="dk1" bg2="lt2" tx2="dk2" accent1="accent1" accent2="accent2" accent3="accent3" accent4="accent4" accent5="accent5" accent6="accent6" hlink="hlink" folHlink="folHlink"/>
  <p:sldLayoutIdLst>
    <p:sldLayoutId id="2147483661" r:id="rId1"/>
  </p:sldLayoutIdLst>
  <p:transition>
    <p:wipe dir="d"/>
  </p:transition>
  <p:txStyles>
    <p:titleStyle>
      <a:lvl1pPr algn="r" rtl="0" eaLnBrk="0" fontAlgn="base" hangingPunct="0">
        <a:lnSpc>
          <a:spcPct val="85000"/>
        </a:lnSpc>
        <a:spcBef>
          <a:spcPct val="0"/>
        </a:spcBef>
        <a:spcAft>
          <a:spcPct val="0"/>
        </a:spcAft>
        <a:defRPr sz="3000" b="1">
          <a:solidFill>
            <a:schemeClr val="bg1"/>
          </a:solidFill>
          <a:latin typeface="+mj-lt"/>
          <a:ea typeface="ＭＳ Ｐゴシック" pitchFamily="-65" charset="-128"/>
          <a:cs typeface="ＭＳ Ｐゴシック" pitchFamily="-65" charset="-128"/>
        </a:defRPr>
      </a:lvl1pPr>
      <a:lvl2pPr algn="r" rtl="0" eaLnBrk="0" fontAlgn="base" hangingPunct="0">
        <a:lnSpc>
          <a:spcPct val="85000"/>
        </a:lnSpc>
        <a:spcBef>
          <a:spcPct val="0"/>
        </a:spcBef>
        <a:spcAft>
          <a:spcPct val="0"/>
        </a:spcAft>
        <a:defRPr sz="3000" b="1">
          <a:solidFill>
            <a:schemeClr val="bg1"/>
          </a:solidFill>
          <a:latin typeface="Arial" pitchFamily="-65" charset="0"/>
          <a:ea typeface="ＭＳ Ｐゴシック" pitchFamily="-65" charset="-128"/>
          <a:cs typeface="ＭＳ Ｐゴシック" pitchFamily="-65" charset="-128"/>
        </a:defRPr>
      </a:lvl2pPr>
      <a:lvl3pPr algn="r" rtl="0" eaLnBrk="0" fontAlgn="base" hangingPunct="0">
        <a:lnSpc>
          <a:spcPct val="85000"/>
        </a:lnSpc>
        <a:spcBef>
          <a:spcPct val="0"/>
        </a:spcBef>
        <a:spcAft>
          <a:spcPct val="0"/>
        </a:spcAft>
        <a:defRPr sz="3000" b="1">
          <a:solidFill>
            <a:schemeClr val="bg1"/>
          </a:solidFill>
          <a:latin typeface="Arial" pitchFamily="-65" charset="0"/>
          <a:ea typeface="ＭＳ Ｐゴシック" pitchFamily="-65" charset="-128"/>
          <a:cs typeface="ＭＳ Ｐゴシック" pitchFamily="-65" charset="-128"/>
        </a:defRPr>
      </a:lvl3pPr>
      <a:lvl4pPr algn="r" rtl="0" eaLnBrk="0" fontAlgn="base" hangingPunct="0">
        <a:lnSpc>
          <a:spcPct val="85000"/>
        </a:lnSpc>
        <a:spcBef>
          <a:spcPct val="0"/>
        </a:spcBef>
        <a:spcAft>
          <a:spcPct val="0"/>
        </a:spcAft>
        <a:defRPr sz="3000" b="1">
          <a:solidFill>
            <a:schemeClr val="bg1"/>
          </a:solidFill>
          <a:latin typeface="Arial" pitchFamily="-65" charset="0"/>
          <a:ea typeface="ＭＳ Ｐゴシック" pitchFamily="-65" charset="-128"/>
          <a:cs typeface="ＭＳ Ｐゴシック" pitchFamily="-65" charset="-128"/>
        </a:defRPr>
      </a:lvl4pPr>
      <a:lvl5pPr algn="r" rtl="0" eaLnBrk="0" fontAlgn="base" hangingPunct="0">
        <a:lnSpc>
          <a:spcPct val="85000"/>
        </a:lnSpc>
        <a:spcBef>
          <a:spcPct val="0"/>
        </a:spcBef>
        <a:spcAft>
          <a:spcPct val="0"/>
        </a:spcAft>
        <a:defRPr sz="3000" b="1">
          <a:solidFill>
            <a:schemeClr val="bg1"/>
          </a:solidFill>
          <a:latin typeface="Arial" pitchFamily="-65" charset="0"/>
          <a:ea typeface="ＭＳ Ｐゴシック" pitchFamily="-65" charset="-128"/>
          <a:cs typeface="ＭＳ Ｐゴシック" pitchFamily="-65" charset="-128"/>
        </a:defRPr>
      </a:lvl5pPr>
      <a:lvl6pPr marL="457200" algn="r" rtl="0" fontAlgn="base">
        <a:lnSpc>
          <a:spcPct val="85000"/>
        </a:lnSpc>
        <a:spcBef>
          <a:spcPct val="0"/>
        </a:spcBef>
        <a:spcAft>
          <a:spcPct val="0"/>
        </a:spcAft>
        <a:defRPr sz="3000" b="1">
          <a:solidFill>
            <a:schemeClr val="bg1"/>
          </a:solidFill>
          <a:latin typeface="Arial" pitchFamily="-65" charset="0"/>
        </a:defRPr>
      </a:lvl6pPr>
      <a:lvl7pPr marL="914400" algn="r" rtl="0" fontAlgn="base">
        <a:lnSpc>
          <a:spcPct val="85000"/>
        </a:lnSpc>
        <a:spcBef>
          <a:spcPct val="0"/>
        </a:spcBef>
        <a:spcAft>
          <a:spcPct val="0"/>
        </a:spcAft>
        <a:defRPr sz="3000" b="1">
          <a:solidFill>
            <a:schemeClr val="bg1"/>
          </a:solidFill>
          <a:latin typeface="Arial" pitchFamily="-65" charset="0"/>
        </a:defRPr>
      </a:lvl7pPr>
      <a:lvl8pPr marL="1371600" algn="r" rtl="0" fontAlgn="base">
        <a:lnSpc>
          <a:spcPct val="85000"/>
        </a:lnSpc>
        <a:spcBef>
          <a:spcPct val="0"/>
        </a:spcBef>
        <a:spcAft>
          <a:spcPct val="0"/>
        </a:spcAft>
        <a:defRPr sz="3000" b="1">
          <a:solidFill>
            <a:schemeClr val="bg1"/>
          </a:solidFill>
          <a:latin typeface="Arial" pitchFamily="-65" charset="0"/>
        </a:defRPr>
      </a:lvl8pPr>
      <a:lvl9pPr marL="1828800" algn="r" rtl="0" fontAlgn="base">
        <a:lnSpc>
          <a:spcPct val="85000"/>
        </a:lnSpc>
        <a:spcBef>
          <a:spcPct val="0"/>
        </a:spcBef>
        <a:spcAft>
          <a:spcPct val="0"/>
        </a:spcAft>
        <a:defRPr sz="3000" b="1">
          <a:solidFill>
            <a:schemeClr val="bg1"/>
          </a:solidFill>
          <a:latin typeface="Arial" pitchFamily="-65" charset="0"/>
        </a:defRPr>
      </a:lvl9pPr>
    </p:titleStyle>
    <p:bodyStyle>
      <a:lvl1pPr marL="282575" indent="-282575" algn="l" rtl="0" eaLnBrk="0" fontAlgn="base" hangingPunct="0">
        <a:lnSpc>
          <a:spcPct val="85000"/>
        </a:lnSpc>
        <a:spcBef>
          <a:spcPct val="20000"/>
        </a:spcBef>
        <a:spcAft>
          <a:spcPct val="0"/>
        </a:spcAft>
        <a:buClr>
          <a:schemeClr val="bg1"/>
        </a:buClr>
        <a:buFont typeface="Wingdings" pitchFamily="-106" charset="2"/>
        <a:defRPr sz="2000">
          <a:solidFill>
            <a:schemeClr val="tx1"/>
          </a:solidFill>
          <a:latin typeface="+mn-lt"/>
          <a:ea typeface="ＭＳ Ｐゴシック" pitchFamily="-65" charset="-128"/>
          <a:cs typeface="ＭＳ Ｐゴシック" pitchFamily="-65" charset="-128"/>
        </a:defRPr>
      </a:lvl1pPr>
      <a:lvl2pPr marL="636588" indent="-239713" algn="l" rtl="0" eaLnBrk="0" fontAlgn="base" hangingPunct="0">
        <a:lnSpc>
          <a:spcPct val="85000"/>
        </a:lnSpc>
        <a:spcBef>
          <a:spcPct val="20000"/>
        </a:spcBef>
        <a:spcAft>
          <a:spcPct val="0"/>
        </a:spcAft>
        <a:buFont typeface="Times" pitchFamily="-106" charset="0"/>
        <a:buChar char="•"/>
        <a:defRPr sz="2000">
          <a:solidFill>
            <a:schemeClr val="tx1"/>
          </a:solidFill>
          <a:latin typeface="+mn-lt"/>
          <a:ea typeface="ＭＳ Ｐゴシック" pitchFamily="-65" charset="-128"/>
        </a:defRPr>
      </a:lvl2pPr>
      <a:lvl3pPr marL="917575" indent="-166688" algn="l" rtl="0" eaLnBrk="0" fontAlgn="base" hangingPunct="0">
        <a:lnSpc>
          <a:spcPct val="85000"/>
        </a:lnSpc>
        <a:spcBef>
          <a:spcPct val="20000"/>
        </a:spcBef>
        <a:spcAft>
          <a:spcPct val="0"/>
        </a:spcAft>
        <a:buChar char="•"/>
        <a:defRPr sz="2000">
          <a:solidFill>
            <a:schemeClr val="tx1"/>
          </a:solidFill>
          <a:latin typeface="+mn-lt"/>
          <a:ea typeface="ＭＳ Ｐゴシック" pitchFamily="-65" charset="-128"/>
        </a:defRPr>
      </a:lvl3pPr>
      <a:lvl4pPr marL="1255713" indent="-223838" algn="l" rtl="0" eaLnBrk="0" fontAlgn="base" hangingPunct="0">
        <a:lnSpc>
          <a:spcPct val="85000"/>
        </a:lnSpc>
        <a:spcBef>
          <a:spcPct val="20000"/>
        </a:spcBef>
        <a:spcAft>
          <a:spcPct val="0"/>
        </a:spcAft>
        <a:buChar char="–"/>
        <a:defRPr sz="2000">
          <a:solidFill>
            <a:schemeClr val="tx1"/>
          </a:solidFill>
          <a:latin typeface="+mn-lt"/>
          <a:ea typeface="ＭＳ Ｐゴシック" pitchFamily="-65" charset="-128"/>
        </a:defRPr>
      </a:lvl4pPr>
      <a:lvl5pPr marL="1593850" indent="-223838" algn="l" rtl="0" eaLnBrk="0" fontAlgn="base" hangingPunct="0">
        <a:lnSpc>
          <a:spcPct val="85000"/>
        </a:lnSpc>
        <a:spcBef>
          <a:spcPct val="20000"/>
        </a:spcBef>
        <a:spcAft>
          <a:spcPct val="0"/>
        </a:spcAft>
        <a:buChar char="»"/>
        <a:defRPr sz="2000">
          <a:solidFill>
            <a:schemeClr val="tx1"/>
          </a:solidFill>
          <a:latin typeface="+mn-lt"/>
          <a:ea typeface="ＭＳ Ｐゴシック" pitchFamily="-65" charset="-128"/>
        </a:defRPr>
      </a:lvl5pPr>
      <a:lvl6pPr marL="2051050" indent="-223838" algn="l" rtl="0" fontAlgn="base">
        <a:lnSpc>
          <a:spcPct val="85000"/>
        </a:lnSpc>
        <a:spcBef>
          <a:spcPct val="20000"/>
        </a:spcBef>
        <a:spcAft>
          <a:spcPct val="0"/>
        </a:spcAft>
        <a:buChar char="»"/>
        <a:defRPr sz="2000">
          <a:solidFill>
            <a:schemeClr val="tx1"/>
          </a:solidFill>
          <a:latin typeface="+mn-lt"/>
          <a:ea typeface="ＭＳ Ｐゴシック" pitchFamily="-65" charset="-128"/>
        </a:defRPr>
      </a:lvl6pPr>
      <a:lvl7pPr marL="2508250" indent="-223838" algn="l" rtl="0" fontAlgn="base">
        <a:lnSpc>
          <a:spcPct val="85000"/>
        </a:lnSpc>
        <a:spcBef>
          <a:spcPct val="20000"/>
        </a:spcBef>
        <a:spcAft>
          <a:spcPct val="0"/>
        </a:spcAft>
        <a:buChar char="»"/>
        <a:defRPr sz="2000">
          <a:solidFill>
            <a:schemeClr val="tx1"/>
          </a:solidFill>
          <a:latin typeface="+mn-lt"/>
          <a:ea typeface="ＭＳ Ｐゴシック" pitchFamily="-65" charset="-128"/>
        </a:defRPr>
      </a:lvl7pPr>
      <a:lvl8pPr marL="2965450" indent="-223838" algn="l" rtl="0" fontAlgn="base">
        <a:lnSpc>
          <a:spcPct val="85000"/>
        </a:lnSpc>
        <a:spcBef>
          <a:spcPct val="20000"/>
        </a:spcBef>
        <a:spcAft>
          <a:spcPct val="0"/>
        </a:spcAft>
        <a:buChar char="»"/>
        <a:defRPr sz="2000">
          <a:solidFill>
            <a:schemeClr val="tx1"/>
          </a:solidFill>
          <a:latin typeface="+mn-lt"/>
          <a:ea typeface="ＭＳ Ｐゴシック" pitchFamily="-65" charset="-128"/>
        </a:defRPr>
      </a:lvl8pPr>
      <a:lvl9pPr marL="3422650" indent="-223838" algn="l" rtl="0" fontAlgn="base">
        <a:lnSpc>
          <a:spcPct val="85000"/>
        </a:lnSpc>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1000"/>
            <a:lum/>
          </a:blip>
          <a:srcRect/>
          <a:stretch>
            <a:fillRect/>
          </a:stretch>
        </a:blipFill>
        <a:effectLst/>
      </p:bgPr>
    </p:bg>
    <p:spTree>
      <p:nvGrpSpPr>
        <p:cNvPr id="1" name=""/>
        <p:cNvGrpSpPr/>
        <p:nvPr/>
      </p:nvGrpSpPr>
      <p:grpSpPr>
        <a:xfrm>
          <a:off x="0" y="0"/>
          <a:ext cx="0" cy="0"/>
          <a:chOff x="0" y="0"/>
          <a:chExt cx="0" cy="0"/>
        </a:xfrm>
      </p:grpSpPr>
      <p:sp>
        <p:nvSpPr>
          <p:cNvPr id="3074" name="Rectangle 4"/>
          <p:cNvSpPr>
            <a:spLocks noGrp="1" noChangeArrowheads="1"/>
          </p:cNvSpPr>
          <p:nvPr>
            <p:ph type="title" idx="4294967295"/>
          </p:nvPr>
        </p:nvSpPr>
        <p:spPr>
          <a:xfrm>
            <a:off x="4114799" y="211975"/>
            <a:ext cx="8077201" cy="606425"/>
          </a:xfrm>
        </p:spPr>
        <p:txBody>
          <a:bodyPr/>
          <a:lstStyle/>
          <a:p>
            <a:pPr algn="ctr" eaLnBrk="1" hangingPunct="1"/>
            <a:r>
              <a:rPr lang="en-US" altLang="en-US" sz="2400" dirty="0">
                <a:ea typeface="ＭＳ Ｐゴシック" pitchFamily="-106" charset="-128"/>
              </a:rPr>
              <a:t>Heating of icy bodies in catastrophic collisions</a:t>
            </a:r>
            <a:br>
              <a:rPr lang="en-US" altLang="en-US" sz="2400" dirty="0">
                <a:ea typeface="ＭＳ Ｐゴシック" pitchFamily="-106" charset="-128"/>
              </a:rPr>
            </a:br>
            <a:r>
              <a:rPr lang="en-US" altLang="en-US" sz="1800" dirty="0">
                <a:ea typeface="ＭＳ Ｐゴシック" pitchFamily="-106" charset="-128"/>
              </a:rPr>
              <a:t>Björn J. R. Davidsson (3224)</a:t>
            </a:r>
          </a:p>
        </p:txBody>
      </p:sp>
      <p:sp>
        <p:nvSpPr>
          <p:cNvPr id="3075" name="Text Box 7"/>
          <p:cNvSpPr txBox="1">
            <a:spLocks noChangeArrowheads="1"/>
          </p:cNvSpPr>
          <p:nvPr/>
        </p:nvSpPr>
        <p:spPr bwMode="auto">
          <a:xfrm>
            <a:off x="6215148" y="1110343"/>
            <a:ext cx="5776852" cy="5262979"/>
          </a:xfrm>
          <a:prstGeom prst="rect">
            <a:avLst/>
          </a:prstGeom>
          <a:solidFill>
            <a:schemeClr val="bg2">
              <a:lumMod val="60000"/>
              <a:lumOff val="40000"/>
              <a:alpha val="88000"/>
            </a:scheme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pitchFamily="-106" charset="-128"/>
              </a:defRPr>
            </a:lvl1pPr>
            <a:lvl2pPr marL="742950" indent="-285750">
              <a:defRPr sz="2400">
                <a:solidFill>
                  <a:schemeClr val="tx1"/>
                </a:solidFill>
                <a:latin typeface="Arial" charset="0"/>
                <a:ea typeface="ＭＳ Ｐゴシック" pitchFamily="-106" charset="-128"/>
              </a:defRPr>
            </a:lvl2pPr>
            <a:lvl3pPr marL="1143000" indent="-228600">
              <a:defRPr sz="2400">
                <a:solidFill>
                  <a:schemeClr val="tx1"/>
                </a:solidFill>
                <a:latin typeface="Arial" charset="0"/>
                <a:ea typeface="ＭＳ Ｐゴシック" pitchFamily="-106" charset="-128"/>
              </a:defRPr>
            </a:lvl3pPr>
            <a:lvl4pPr marL="1600200" indent="-228600">
              <a:defRPr sz="2400">
                <a:solidFill>
                  <a:schemeClr val="tx1"/>
                </a:solidFill>
                <a:latin typeface="Arial" charset="0"/>
                <a:ea typeface="ＭＳ Ｐゴシック" pitchFamily="-106" charset="-128"/>
              </a:defRPr>
            </a:lvl4pPr>
            <a:lvl5pPr marL="2057400" indent="-228600">
              <a:defRPr sz="24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06" charset="-128"/>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altLang="en-US" sz="1600" b="0"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Violent collisions between small icy bodies in the outer Solar System lead to heating. The</a:t>
            </a:r>
            <a:r>
              <a:rPr lang="en-US" altLang="en-US" sz="1600" dirty="0">
                <a:solidFill>
                  <a:srgbClr val="FFFFFF"/>
                </a:solidFill>
              </a:rPr>
              <a:t> heating triggers</a:t>
            </a:r>
            <a:r>
              <a:rPr kumimoji="0" lang="en-US" altLang="en-US" sz="1600" b="0"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 loss of highly volatile carbon monoxide (CO) ice to space, and relocates less volatile carbon dioxide (CO</a:t>
            </a:r>
            <a:r>
              <a:rPr kumimoji="0" lang="en-US" altLang="en-US" sz="1600" b="0" i="0" u="none" strike="noStrike" kern="1200" cap="none" spc="0" normalizeH="0" baseline="-25000" noProof="0" dirty="0">
                <a:ln>
                  <a:noFill/>
                </a:ln>
                <a:solidFill>
                  <a:srgbClr val="FFFFFF"/>
                </a:solidFill>
                <a:effectLst/>
                <a:uLnTx/>
                <a:uFillTx/>
                <a:latin typeface="Arial" charset="0"/>
                <a:ea typeface="ＭＳ Ｐゴシック" pitchFamily="-106" charset="-128"/>
                <a:cs typeface="+mn-cs"/>
              </a:rPr>
              <a:t>2</a:t>
            </a:r>
            <a:r>
              <a:rPr kumimoji="0" lang="en-US" altLang="en-US" sz="1600" b="0"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 ice from the body centers to their surfaces. But comet nuclei, supposedly being the remaining km-sized fragments after collisional activity, are CO-rich. The question is therefore how energetic collisions the comet’s ancestors possibly could have endured?  </a:t>
            </a:r>
            <a:endParaRPr kumimoji="0" lang="en-US" altLang="en-US" sz="1600" b="1" i="0" u="none" strike="noStrike" kern="1200" cap="none" spc="0" normalizeH="0" baseline="0" noProof="0" dirty="0">
              <a:ln>
                <a:noFill/>
              </a:ln>
              <a:solidFill>
                <a:srgbClr val="FFFFFF"/>
              </a:solidFill>
              <a:effectLst/>
              <a:uLnTx/>
              <a:uFillTx/>
              <a:latin typeface="Arial" charset="0"/>
              <a:ea typeface="ＭＳ Ｐゴシック" pitchFamily="-106" charset="-128"/>
              <a:cs typeface="+mn-cs"/>
            </a:endParaRP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altLang="en-US" sz="1600" b="1"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Data &amp; Results:</a:t>
            </a:r>
            <a:r>
              <a:rPr kumimoji="0" lang="en-US" altLang="en-US" sz="1600" b="0"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 The </a:t>
            </a:r>
            <a:r>
              <a:rPr kumimoji="0" lang="en-US" altLang="en-US" sz="1600" b="0" i="0" u="none" strike="noStrike" kern="1200" cap="none" spc="0" normalizeH="0" baseline="0" noProof="0" dirty="0" err="1">
                <a:ln>
                  <a:noFill/>
                </a:ln>
                <a:solidFill>
                  <a:srgbClr val="FFFFFF"/>
                </a:solidFill>
                <a:effectLst/>
                <a:uLnTx/>
                <a:uFillTx/>
                <a:latin typeface="Arial" charset="0"/>
                <a:ea typeface="ＭＳ Ｐゴシック" pitchFamily="-106" charset="-128"/>
                <a:cs typeface="+mn-cs"/>
              </a:rPr>
              <a:t>thermophysics</a:t>
            </a:r>
            <a:r>
              <a:rPr kumimoji="0" lang="en-US" altLang="en-US" sz="1600" b="0"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 modeling tool NIMBUS was used to calculate compositional changes within icy bodies, as the result of global collisional heating. It was found that the comet nucleus ancestors may have been at most 20-60 km in diameter. If larger bodies were grinded down to form comets, the CO loss would have been too large.   </a:t>
            </a:r>
            <a:endParaRPr kumimoji="0" lang="en-US" altLang="en-US" sz="1600" b="1" i="0" u="none" strike="noStrike" kern="1200" cap="none" spc="0" normalizeH="0" baseline="0" noProof="0" dirty="0">
              <a:ln>
                <a:noFill/>
              </a:ln>
              <a:solidFill>
                <a:srgbClr val="FFFFFF"/>
              </a:solidFill>
              <a:effectLst/>
              <a:uLnTx/>
              <a:uFillTx/>
              <a:latin typeface="Arial" charset="0"/>
              <a:ea typeface="ＭＳ Ｐゴシック" pitchFamily="-106" charset="-128"/>
              <a:cs typeface="+mn-cs"/>
            </a:endParaRP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altLang="en-US" sz="1600" b="1"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Significance: </a:t>
            </a:r>
            <a:r>
              <a:rPr lang="en-US" altLang="en-US" sz="1600" dirty="0">
                <a:solidFill>
                  <a:srgbClr val="FFFFFF"/>
                </a:solidFill>
              </a:rPr>
              <a:t>Scientists debate the age and size of the `Primordial Disk’ – the structure where comets formed, and that was dispersed when the giant planets migrated to their current orbits. The current research supports a short collision era and helps constraining the epoch of planetary migration to the first 10-70 million years of Solar System history.</a:t>
            </a:r>
            <a:endParaRPr lang="en-US" altLang="en-US" sz="1600" b="1" dirty="0">
              <a:solidFill>
                <a:srgbClr val="FFFFFF"/>
              </a:solidFill>
            </a:endParaRPr>
          </a:p>
        </p:txBody>
      </p:sp>
      <p:sp>
        <p:nvSpPr>
          <p:cNvPr id="3076" name="Text Box 8"/>
          <p:cNvSpPr txBox="1">
            <a:spLocks noChangeArrowheads="1"/>
          </p:cNvSpPr>
          <p:nvPr/>
        </p:nvSpPr>
        <p:spPr bwMode="auto">
          <a:xfrm>
            <a:off x="200000" y="5976897"/>
            <a:ext cx="5406284" cy="8156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pitchFamily="-106" charset="-128"/>
              </a:defRPr>
            </a:lvl1pPr>
            <a:lvl2pPr marL="742950" indent="-285750">
              <a:defRPr sz="2400">
                <a:solidFill>
                  <a:schemeClr val="tx1"/>
                </a:solidFill>
                <a:latin typeface="Arial" charset="0"/>
                <a:ea typeface="ＭＳ Ｐゴシック" pitchFamily="-106" charset="-128"/>
              </a:defRPr>
            </a:lvl2pPr>
            <a:lvl3pPr marL="1143000" indent="-228600">
              <a:defRPr sz="2400">
                <a:solidFill>
                  <a:schemeClr val="tx1"/>
                </a:solidFill>
                <a:latin typeface="Arial" charset="0"/>
                <a:ea typeface="ＭＳ Ｐゴシック" pitchFamily="-106" charset="-128"/>
              </a:defRPr>
            </a:lvl3pPr>
            <a:lvl4pPr marL="1600200" indent="-228600">
              <a:defRPr sz="2400">
                <a:solidFill>
                  <a:schemeClr val="tx1"/>
                </a:solidFill>
                <a:latin typeface="Arial" charset="0"/>
                <a:ea typeface="ＭＳ Ｐゴシック" pitchFamily="-106" charset="-128"/>
              </a:defRPr>
            </a:lvl4pPr>
            <a:lvl5pPr marL="2057400" indent="-228600">
              <a:defRPr sz="24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06"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900" b="1"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Davidsson, B. J. R. (2023). Collisional heating of icy planetesimals – I. Catastrophic collisions. </a:t>
            </a:r>
            <a:r>
              <a:rPr lang="en-US" altLang="en-US" sz="900" b="1" i="1" dirty="0">
                <a:solidFill>
                  <a:srgbClr val="FFFFFF"/>
                </a:solidFill>
              </a:rPr>
              <a:t>Mon. Not. R. Astron. Soc. </a:t>
            </a:r>
            <a:r>
              <a:rPr lang="en-US" altLang="en-US" sz="900" b="1" dirty="0">
                <a:solidFill>
                  <a:srgbClr val="FFFFFF"/>
                </a:solidFill>
              </a:rPr>
              <a:t>521, 2484-2503. DOI: https://</a:t>
            </a:r>
            <a:r>
              <a:rPr lang="en-US" altLang="en-US" sz="900" b="1" dirty="0" err="1">
                <a:solidFill>
                  <a:srgbClr val="FFFFFF"/>
                </a:solidFill>
              </a:rPr>
              <a:t>doi.org</a:t>
            </a:r>
            <a:r>
              <a:rPr lang="en-US" altLang="en-US" sz="900" b="1" dirty="0">
                <a:solidFill>
                  <a:srgbClr val="FFFFFF"/>
                </a:solidFill>
              </a:rPr>
              <a:t>/10.1093/</a:t>
            </a:r>
            <a:r>
              <a:rPr lang="en-US" altLang="en-US" sz="900" b="1" dirty="0" err="1">
                <a:solidFill>
                  <a:srgbClr val="FFFFFF"/>
                </a:solidFill>
              </a:rPr>
              <a:t>mnras</a:t>
            </a:r>
            <a:r>
              <a:rPr lang="en-US" altLang="en-US" sz="900" b="1" dirty="0">
                <a:solidFill>
                  <a:srgbClr val="FFFFFF"/>
                </a:solidFill>
              </a:rPr>
              <a:t>/stad679</a:t>
            </a:r>
            <a:endParaRPr kumimoji="0" lang="en-US" altLang="en-US" sz="900" b="1" i="0" u="none" strike="noStrike" kern="1200" cap="none" spc="0" normalizeH="0" baseline="0" noProof="0" dirty="0">
              <a:ln>
                <a:noFill/>
              </a:ln>
              <a:solidFill>
                <a:srgbClr val="FFFFFF"/>
              </a:solidFill>
              <a:effectLst/>
              <a:uLnTx/>
              <a:uFillTx/>
              <a:latin typeface="Arial" charset="0"/>
              <a:ea typeface="ＭＳ Ｐゴシック" pitchFamily="-106"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900" b="1" i="0" u="none" strike="noStrike" kern="1200" cap="none" spc="0" normalizeH="0" baseline="0" noProof="0" dirty="0">
              <a:ln>
                <a:noFill/>
              </a:ln>
              <a:solidFill>
                <a:srgbClr val="FFFFFF"/>
              </a:solidFill>
              <a:effectLst/>
              <a:uLnTx/>
              <a:uFillTx/>
              <a:latin typeface="Arial" charset="0"/>
              <a:ea typeface="ＭＳ Ｐゴシック" pitchFamily="-106"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900" b="1"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This work was supported by an award to </a:t>
            </a:r>
            <a:r>
              <a:rPr lang="en-US" altLang="en-US" sz="900" b="1" dirty="0">
                <a:solidFill>
                  <a:srgbClr val="FFFFFF"/>
                </a:solidFill>
              </a:rPr>
              <a:t>the author under the ROSES 2018 Emerging Worlds Program</a:t>
            </a:r>
            <a:r>
              <a:rPr kumimoji="0" lang="en-US" altLang="en-US" sz="900" b="1"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 </a:t>
            </a:r>
            <a:r>
              <a:rPr kumimoji="0" lang="en-US" altLang="en-US" sz="1000" b="1" i="1"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a:t>
            </a:r>
            <a:r>
              <a:rPr lang="en-US" altLang="en-US" sz="1000" b="1" i="1" dirty="0">
                <a:solidFill>
                  <a:srgbClr val="FFFFFF"/>
                </a:solidFill>
              </a:rPr>
              <a:t>Dr. Kathleen Vander </a:t>
            </a:r>
            <a:r>
              <a:rPr lang="en-US" altLang="en-US" sz="1000" b="1" i="1" dirty="0" err="1">
                <a:solidFill>
                  <a:srgbClr val="FFFFFF"/>
                </a:solidFill>
              </a:rPr>
              <a:t>Kaaden</a:t>
            </a:r>
            <a:r>
              <a:rPr kumimoji="0" lang="en-US" altLang="en-US" sz="900" b="1"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a:t>
            </a:r>
          </a:p>
        </p:txBody>
      </p:sp>
      <p:sp>
        <p:nvSpPr>
          <p:cNvPr id="7" name="Text Box 8"/>
          <p:cNvSpPr txBox="1">
            <a:spLocks noChangeArrowheads="1"/>
          </p:cNvSpPr>
          <p:nvPr/>
        </p:nvSpPr>
        <p:spPr bwMode="auto">
          <a:xfrm>
            <a:off x="120391" y="4768841"/>
            <a:ext cx="5856462" cy="11695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pitchFamily="-106" charset="-128"/>
              </a:defRPr>
            </a:lvl1pPr>
            <a:lvl2pPr marL="742950" indent="-285750">
              <a:defRPr sz="2400">
                <a:solidFill>
                  <a:schemeClr val="tx1"/>
                </a:solidFill>
                <a:latin typeface="Arial" charset="0"/>
                <a:ea typeface="ＭＳ Ｐゴシック" pitchFamily="-106" charset="-128"/>
              </a:defRPr>
            </a:lvl2pPr>
            <a:lvl3pPr marL="1143000" indent="-228600">
              <a:defRPr sz="2400">
                <a:solidFill>
                  <a:schemeClr val="tx1"/>
                </a:solidFill>
                <a:latin typeface="Arial" charset="0"/>
                <a:ea typeface="ＭＳ Ｐゴシック" pitchFamily="-106" charset="-128"/>
              </a:defRPr>
            </a:lvl3pPr>
            <a:lvl4pPr marL="1600200" indent="-228600">
              <a:defRPr sz="2400">
                <a:solidFill>
                  <a:schemeClr val="tx1"/>
                </a:solidFill>
                <a:latin typeface="Arial" charset="0"/>
                <a:ea typeface="ＭＳ Ｐゴシック" pitchFamily="-106" charset="-128"/>
              </a:defRPr>
            </a:lvl4pPr>
            <a:lvl5pPr marL="2057400" indent="-228600">
              <a:defRPr sz="24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06"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Here, impact heating has triggered crystallization of amorphous water ice, a process that releases even more energy, enough to vaporize CO</a:t>
            </a:r>
            <a:r>
              <a:rPr kumimoji="0" lang="en-US" altLang="en-US" sz="1400" b="1" i="0" u="none" strike="noStrike" kern="1200" cap="none" spc="0" normalizeH="0" baseline="-25000" noProof="0" dirty="0">
                <a:ln>
                  <a:noFill/>
                </a:ln>
                <a:solidFill>
                  <a:srgbClr val="FFFFFF"/>
                </a:solidFill>
                <a:effectLst/>
                <a:uLnTx/>
                <a:uFillTx/>
                <a:latin typeface="Arial" charset="0"/>
                <a:ea typeface="ＭＳ Ｐゴシック" pitchFamily="-106" charset="-128"/>
                <a:cs typeface="+mn-cs"/>
              </a:rPr>
              <a:t>2</a:t>
            </a:r>
            <a:r>
              <a:rPr kumimoji="0" lang="en-US" altLang="en-US" sz="1400" b="1"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 ice. </a:t>
            </a:r>
            <a:r>
              <a:rPr lang="en-US" altLang="en-US" sz="1400" b="1" dirty="0">
                <a:solidFill>
                  <a:srgbClr val="FFFFFF"/>
                </a:solidFill>
              </a:rPr>
              <a:t>The picture shows a snapshot map of the CO</a:t>
            </a:r>
            <a:r>
              <a:rPr lang="en-US" altLang="en-US" sz="1400" b="1" baseline="-25000" dirty="0">
                <a:solidFill>
                  <a:srgbClr val="FFFFFF"/>
                </a:solidFill>
              </a:rPr>
              <a:t>2</a:t>
            </a:r>
            <a:r>
              <a:rPr lang="en-US" altLang="en-US" sz="1400" b="1" dirty="0">
                <a:solidFill>
                  <a:srgbClr val="FFFFFF"/>
                </a:solidFill>
              </a:rPr>
              <a:t> vapor gas pressure w</a:t>
            </a:r>
            <a:r>
              <a:rPr kumimoji="0" lang="en-US" altLang="en-US" sz="1400" b="1" i="0" u="none" strike="noStrike" kern="1200" cap="none" spc="0" normalizeH="0" baseline="0" noProof="0" dirty="0" err="1">
                <a:ln>
                  <a:noFill/>
                </a:ln>
                <a:solidFill>
                  <a:srgbClr val="FFFFFF"/>
                </a:solidFill>
                <a:effectLst/>
                <a:uLnTx/>
                <a:uFillTx/>
                <a:latin typeface="Arial" charset="0"/>
                <a:ea typeface="ＭＳ Ｐゴシック" pitchFamily="-106" charset="-128"/>
                <a:cs typeface="+mn-cs"/>
              </a:rPr>
              <a:t>ithin</a:t>
            </a:r>
            <a:r>
              <a:rPr kumimoji="0" lang="en-US" altLang="en-US" sz="1400" b="1" i="0" u="none" strike="noStrike" kern="1200" cap="none" spc="0" normalizeH="0" baseline="0" noProof="0" dirty="0">
                <a:ln>
                  <a:noFill/>
                </a:ln>
                <a:solidFill>
                  <a:srgbClr val="FFFFFF"/>
                </a:solidFill>
                <a:effectLst/>
                <a:uLnTx/>
                <a:uFillTx/>
                <a:latin typeface="Arial" charset="0"/>
                <a:ea typeface="ＭＳ Ｐゴシック" pitchFamily="-106" charset="-128"/>
                <a:cs typeface="+mn-cs"/>
              </a:rPr>
              <a:t> the largest surviving fragment after the collision that destroyed the parent body.</a:t>
            </a:r>
          </a:p>
        </p:txBody>
      </p:sp>
      <p:sp>
        <p:nvSpPr>
          <p:cNvPr id="8" name="Text Box 8"/>
          <p:cNvSpPr txBox="1">
            <a:spLocks noChangeArrowheads="1"/>
          </p:cNvSpPr>
          <p:nvPr/>
        </p:nvSpPr>
        <p:spPr bwMode="auto">
          <a:xfrm>
            <a:off x="2667000" y="6477001"/>
            <a:ext cx="3429000"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06" charset="-128"/>
              </a:defRPr>
            </a:lvl1pPr>
            <a:lvl2pPr marL="742950" indent="-285750">
              <a:defRPr sz="2400">
                <a:solidFill>
                  <a:schemeClr val="tx1"/>
                </a:solidFill>
                <a:latin typeface="Arial" charset="0"/>
                <a:ea typeface="ＭＳ Ｐゴシック" pitchFamily="-106" charset="-128"/>
              </a:defRPr>
            </a:lvl2pPr>
            <a:lvl3pPr marL="1143000" indent="-228600">
              <a:defRPr sz="2400">
                <a:solidFill>
                  <a:schemeClr val="tx1"/>
                </a:solidFill>
                <a:latin typeface="Arial" charset="0"/>
                <a:ea typeface="ＭＳ Ｐゴシック" pitchFamily="-106" charset="-128"/>
              </a:defRPr>
            </a:lvl3pPr>
            <a:lvl4pPr marL="1600200" indent="-228600">
              <a:defRPr sz="2400">
                <a:solidFill>
                  <a:schemeClr val="tx1"/>
                </a:solidFill>
                <a:latin typeface="Arial" charset="0"/>
                <a:ea typeface="ＭＳ Ｐゴシック" pitchFamily="-106" charset="-128"/>
              </a:defRPr>
            </a:lvl4pPr>
            <a:lvl5pPr marL="2057400" indent="-228600">
              <a:defRPr sz="24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06"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400" b="1" i="0" u="none" strike="noStrike" kern="1200" cap="none" spc="0" normalizeH="0" baseline="0" noProof="0" dirty="0">
              <a:ln>
                <a:noFill/>
              </a:ln>
              <a:solidFill>
                <a:srgbClr val="003399"/>
              </a:solidFill>
              <a:effectLst/>
              <a:uLnTx/>
              <a:uFillTx/>
              <a:latin typeface="Arial" charset="0"/>
              <a:ea typeface="ＭＳ Ｐゴシック" pitchFamily="-106" charset="-128"/>
              <a:cs typeface="+mn-cs"/>
            </a:endParaRPr>
          </a:p>
        </p:txBody>
      </p:sp>
      <p:graphicFrame>
        <p:nvGraphicFramePr>
          <p:cNvPr id="9" name="Object 20"/>
          <p:cNvGraphicFramePr>
            <a:graphicFrameLocks noChangeAspect="1"/>
          </p:cNvGraphicFramePr>
          <p:nvPr>
            <p:extLst>
              <p:ext uri="{D42A27DB-BD31-4B8C-83A1-F6EECF244321}">
                <p14:modId xmlns:p14="http://schemas.microsoft.com/office/powerpoint/2010/main" val="2539429089"/>
              </p:ext>
            </p:extLst>
          </p:nvPr>
        </p:nvGraphicFramePr>
        <p:xfrm>
          <a:off x="1604902" y="124619"/>
          <a:ext cx="735013" cy="666750"/>
        </p:xfrm>
        <a:graphic>
          <a:graphicData uri="http://schemas.openxmlformats.org/presentationml/2006/ole">
            <mc:AlternateContent xmlns:mc="http://schemas.openxmlformats.org/markup-compatibility/2006">
              <mc:Choice xmlns:v="urn:schemas-microsoft-com:vml" Requires="v">
                <p:oleObj name="Photo Editor Photo" r:id="rId4" imgW="1523810" imgH="1380952" progId="">
                  <p:embed/>
                </p:oleObj>
              </mc:Choice>
              <mc:Fallback>
                <p:oleObj name="Photo Editor Photo" r:id="rId4" imgW="1523810" imgH="1380952" progId="">
                  <p:embed/>
                  <p:pic>
                    <p:nvPicPr>
                      <p:cNvPr id="9" name="Object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4902" y="124619"/>
                        <a:ext cx="735013" cy="666750"/>
                      </a:xfrm>
                      <a:prstGeom prst="rect">
                        <a:avLst/>
                      </a:prstGeom>
                      <a:noFill/>
                      <a:ln>
                        <a:noFill/>
                      </a:ln>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chemeClr val="tx1"/>
                            </a:solidFill>
                            <a:miter lim="800000"/>
                            <a:headEnd/>
                            <a:tailEnd/>
                          </a14:hiddenLine>
                        </a:ext>
                      </a:extLst>
                    </p:spPr>
                  </p:pic>
                </p:oleObj>
              </mc:Fallback>
            </mc:AlternateContent>
          </a:graphicData>
        </a:graphic>
      </p:graphicFrame>
      <p:sp>
        <p:nvSpPr>
          <p:cNvPr id="10" name="Rectangle 3"/>
          <p:cNvSpPr>
            <a:spLocks noChangeArrowheads="1"/>
          </p:cNvSpPr>
          <p:nvPr/>
        </p:nvSpPr>
        <p:spPr bwMode="auto">
          <a:xfrm>
            <a:off x="2286000" y="221396"/>
            <a:ext cx="2324100" cy="458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4" tIns="45712" rIns="91424" bIns="45712">
            <a:spAutoFit/>
          </a:bodyPr>
          <a:lstStyle>
            <a:lvl1pPr eaLnBrk="0" hangingPunct="0">
              <a:defRPr sz="1300">
                <a:solidFill>
                  <a:schemeClr val="tx1"/>
                </a:solidFill>
                <a:latin typeface="Times New Roman" pitchFamily="18" charset="0"/>
                <a:ea typeface="MS PGothic" pitchFamily="34" charset="-128"/>
              </a:defRPr>
            </a:lvl1pPr>
            <a:lvl2pPr marL="742950" indent="-285750" eaLnBrk="0" hangingPunct="0">
              <a:defRPr sz="1300">
                <a:solidFill>
                  <a:schemeClr val="tx1"/>
                </a:solidFill>
                <a:latin typeface="Times New Roman" pitchFamily="18" charset="0"/>
                <a:ea typeface="MS PGothic" pitchFamily="34" charset="-128"/>
              </a:defRPr>
            </a:lvl2pPr>
            <a:lvl3pPr marL="1143000" indent="-228600" eaLnBrk="0" hangingPunct="0">
              <a:defRPr sz="1300">
                <a:solidFill>
                  <a:schemeClr val="tx1"/>
                </a:solidFill>
                <a:latin typeface="Times New Roman" pitchFamily="18" charset="0"/>
                <a:ea typeface="MS PGothic" pitchFamily="34" charset="-128"/>
              </a:defRPr>
            </a:lvl3pPr>
            <a:lvl4pPr marL="1600200" indent="-228600" eaLnBrk="0" hangingPunct="0">
              <a:defRPr sz="1300">
                <a:solidFill>
                  <a:schemeClr val="tx1"/>
                </a:solidFill>
                <a:latin typeface="Times New Roman" pitchFamily="18" charset="0"/>
                <a:ea typeface="MS PGothic" pitchFamily="34" charset="-128"/>
              </a:defRPr>
            </a:lvl4pPr>
            <a:lvl5pPr marL="2057400" indent="-228600" eaLnBrk="0" hangingPunct="0">
              <a:defRPr sz="13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3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3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3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300">
                <a:solidFill>
                  <a:schemeClr val="tx1"/>
                </a:solidFill>
                <a:latin typeface="Times New Roman" pitchFamily="18" charset="0"/>
                <a:ea typeface="MS PGothic"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800" b="0" i="0" u="none" strike="noStrike" kern="1200" cap="none" spc="0" normalizeH="0" baseline="0" noProof="0" dirty="0">
                <a:ln>
                  <a:noFill/>
                </a:ln>
                <a:solidFill>
                  <a:srgbClr val="FFFFFF"/>
                </a:solidFill>
                <a:effectLst/>
                <a:uLnTx/>
                <a:uFillTx/>
                <a:latin typeface="Helvetica" pitchFamily="1" charset="0"/>
                <a:ea typeface="MS PGothic" pitchFamily="34" charset="-128"/>
                <a:cs typeface="+mn-cs"/>
              </a:rPr>
              <a:t>National Aeronautics and Space Administration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800" b="1" i="0" u="none" strike="noStrike" kern="1200" cap="none" spc="0" normalizeH="0" baseline="0" noProof="0" dirty="0">
                <a:ln>
                  <a:noFill/>
                </a:ln>
                <a:solidFill>
                  <a:srgbClr val="FFFFFF"/>
                </a:solidFill>
                <a:effectLst/>
                <a:uLnTx/>
                <a:uFillTx/>
                <a:latin typeface="Helvetica" pitchFamily="1" charset="0"/>
                <a:ea typeface="MS PGothic" pitchFamily="34" charset="-128"/>
                <a:cs typeface="+mn-cs"/>
              </a:rPr>
              <a:t>Jet Propulsion Laboratory</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800" b="1" i="0" u="none" strike="noStrike" kern="1200" cap="none" spc="0" normalizeH="0" baseline="0" noProof="0" dirty="0">
                <a:ln>
                  <a:noFill/>
                </a:ln>
                <a:solidFill>
                  <a:srgbClr val="FFFFFF"/>
                </a:solidFill>
                <a:effectLst/>
                <a:uLnTx/>
                <a:uFillTx/>
                <a:latin typeface="Helvetica" pitchFamily="1" charset="0"/>
                <a:ea typeface="MS PGothic" pitchFamily="34" charset="-128"/>
                <a:cs typeface="+mn-cs"/>
              </a:rPr>
              <a:t>California Institute of Technology</a:t>
            </a:r>
          </a:p>
        </p:txBody>
      </p:sp>
      <p:sp>
        <p:nvSpPr>
          <p:cNvPr id="11" name="Text Box 8">
            <a:extLst>
              <a:ext uri="{FF2B5EF4-FFF2-40B4-BE49-F238E27FC236}">
                <a16:creationId xmlns:a16="http://schemas.microsoft.com/office/drawing/2014/main" id="{BFC41657-0CB5-DA45-940D-5D30DA903F53}"/>
              </a:ext>
            </a:extLst>
          </p:cNvPr>
          <p:cNvSpPr txBox="1">
            <a:spLocks noChangeArrowheads="1"/>
          </p:cNvSpPr>
          <p:nvPr/>
        </p:nvSpPr>
        <p:spPr bwMode="auto">
          <a:xfrm>
            <a:off x="6061558" y="6498011"/>
            <a:ext cx="4921181"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pitchFamily="-106" charset="-128"/>
              </a:defRPr>
            </a:lvl1pPr>
            <a:lvl2pPr marL="742950" indent="-285750">
              <a:defRPr sz="2400">
                <a:solidFill>
                  <a:schemeClr val="tx1"/>
                </a:solidFill>
                <a:latin typeface="Arial" charset="0"/>
                <a:ea typeface="ＭＳ Ｐゴシック" pitchFamily="-106" charset="-128"/>
              </a:defRPr>
            </a:lvl2pPr>
            <a:lvl3pPr marL="1143000" indent="-228600">
              <a:defRPr sz="2400">
                <a:solidFill>
                  <a:schemeClr val="tx1"/>
                </a:solidFill>
                <a:latin typeface="Arial" charset="0"/>
                <a:ea typeface="ＭＳ Ｐゴシック" pitchFamily="-106" charset="-128"/>
              </a:defRPr>
            </a:lvl3pPr>
            <a:lvl4pPr marL="1600200" indent="-228600">
              <a:defRPr sz="2400">
                <a:solidFill>
                  <a:schemeClr val="tx1"/>
                </a:solidFill>
                <a:latin typeface="Arial" charset="0"/>
                <a:ea typeface="ＭＳ Ｐゴシック" pitchFamily="-106" charset="-128"/>
              </a:defRPr>
            </a:lvl4pPr>
            <a:lvl5pPr marL="2057400" indent="-228600">
              <a:defRPr sz="24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06" charset="-128"/>
              </a:defRPr>
            </a:lvl9pPr>
          </a:lstStyle>
          <a:p>
            <a:r>
              <a:rPr lang="en-US" sz="900" b="1" dirty="0">
                <a:solidFill>
                  <a:schemeClr val="bg1"/>
                </a:solidFill>
                <a:latin typeface="Arial" panose="020B0604020202020204" pitchFamily="34" charset="0"/>
                <a:cs typeface="Arial" panose="020B0604020202020204" pitchFamily="34" charset="0"/>
              </a:rPr>
              <a:t> © 2023 California Institute of Technology. Government sponsorship acknowledged.</a:t>
            </a:r>
            <a:endParaRPr lang="en-US" sz="1000" b="1" dirty="0">
              <a:solidFill>
                <a:schemeClr val="bg1"/>
              </a:solidFill>
              <a:latin typeface="Arial" panose="020B0604020202020204" pitchFamily="34" charset="0"/>
              <a:cs typeface="Arial" panose="020B0604020202020204" pitchFamily="34" charset="0"/>
            </a:endParaRPr>
          </a:p>
        </p:txBody>
      </p:sp>
      <p:pic>
        <p:nvPicPr>
          <p:cNvPr id="4" name="Picture 3" descr="A blue circle with a blue circle with a blue circle with a blue circle with a blue circle with a blue circle with a blue circle with a blue circle with a blue circle with a blue circle&#10;&#10;Description automatically generated">
            <a:extLst>
              <a:ext uri="{FF2B5EF4-FFF2-40B4-BE49-F238E27FC236}">
                <a16:creationId xmlns:a16="http://schemas.microsoft.com/office/drawing/2014/main" id="{F12C32C6-8628-6D4E-AD43-DAAED46D0C6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0390" y="1037302"/>
            <a:ext cx="4625142" cy="3657600"/>
          </a:xfrm>
          <a:prstGeom prst="rect">
            <a:avLst/>
          </a:prstGeom>
        </p:spPr>
      </p:pic>
    </p:spTree>
    <p:extLst>
      <p:ext uri="{BB962C8B-B14F-4D97-AF65-F5344CB8AC3E}">
        <p14:creationId xmlns:p14="http://schemas.microsoft.com/office/powerpoint/2010/main" val="3559310209"/>
      </p:ext>
    </p:extLst>
  </p:cSld>
  <p:clrMapOvr>
    <a:masterClrMapping/>
  </p:clrMapOvr>
  <p:transition>
    <p:wipe dir="d"/>
  </p:transition>
</p:sld>
</file>

<file path=ppt/theme/theme1.xml><?xml version="1.0" encoding="utf-8"?>
<a:theme xmlns:a="http://schemas.openxmlformats.org/drawingml/2006/main" name="1_Blank">
  <a:themeElements>
    <a:clrScheme name="1_Blank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99"/>
      </a:hlink>
      <a:folHlink>
        <a:srgbClr val="333399"/>
      </a:folHlink>
    </a:clrScheme>
    <a:fontScheme name="1_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ea typeface="ＭＳ Ｐゴシック" pitchFamily="-65" charset="-128"/>
            <a:cs typeface="ＭＳ Ｐゴシック" pitchFamily="-65"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ea typeface="ＭＳ Ｐゴシック" pitchFamily="-65" charset="-128"/>
            <a:cs typeface="ＭＳ Ｐゴシック" pitchFamily="-65" charset="-128"/>
          </a:defRPr>
        </a:defPPr>
      </a:lstStyle>
    </a:lnDef>
  </a:objectDefaults>
  <a:extraClrSchemeLst>
    <a:extraClrScheme>
      <a:clrScheme name="1_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Blank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99"/>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388</Words>
  <Application>Microsoft Macintosh PowerPoint</Application>
  <PresentationFormat>Widescreen</PresentationFormat>
  <Paragraphs>15</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Helvetica</vt:lpstr>
      <vt:lpstr>Times</vt:lpstr>
      <vt:lpstr>Wingdings</vt:lpstr>
      <vt:lpstr>1_Blank</vt:lpstr>
      <vt:lpstr>Photo Editor Photo</vt:lpstr>
      <vt:lpstr>Heating of icy bodies in catastrophic collisions Björn J. R. Davidsson (3224)</vt:lpstr>
    </vt:vector>
  </TitlesOfParts>
  <Company>JPL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title name of person submitting highlight</dc:title>
  <dc:creator>Buratti, Bonnie J (3220)</dc:creator>
  <cp:lastModifiedBy>Davidsson, Bjorn J (US 3224)</cp:lastModifiedBy>
  <cp:revision>15</cp:revision>
  <dcterms:created xsi:type="dcterms:W3CDTF">2019-05-13T04:20:12Z</dcterms:created>
  <dcterms:modified xsi:type="dcterms:W3CDTF">2023-09-19T19:45:16Z</dcterms:modified>
</cp:coreProperties>
</file>