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2" r:id="rId1"/>
  </p:sldMasterIdLst>
  <p:notesMasterIdLst>
    <p:notesMasterId r:id="rId4"/>
  </p:notesMasterIdLst>
  <p:handoutMasterIdLst>
    <p:handoutMasterId r:id="rId5"/>
  </p:handoutMasterIdLst>
  <p:sldIdLst>
    <p:sldId id="536" r:id="rId2"/>
    <p:sldId id="537" r:id="rId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106"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06"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06"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06"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06" charset="-128"/>
        <a:cs typeface="+mn-cs"/>
      </a:defRPr>
    </a:lvl5pPr>
    <a:lvl6pPr marL="2286000" algn="l" defTabSz="914400" rtl="0" eaLnBrk="1" latinLnBrk="0" hangingPunct="1">
      <a:defRPr sz="2400" kern="1200">
        <a:solidFill>
          <a:schemeClr val="tx1"/>
        </a:solidFill>
        <a:latin typeface="Arial" charset="0"/>
        <a:ea typeface="ＭＳ Ｐゴシック" pitchFamily="-106" charset="-128"/>
        <a:cs typeface="+mn-cs"/>
      </a:defRPr>
    </a:lvl6pPr>
    <a:lvl7pPr marL="2743200" algn="l" defTabSz="914400" rtl="0" eaLnBrk="1" latinLnBrk="0" hangingPunct="1">
      <a:defRPr sz="2400" kern="1200">
        <a:solidFill>
          <a:schemeClr val="tx1"/>
        </a:solidFill>
        <a:latin typeface="Arial" charset="0"/>
        <a:ea typeface="ＭＳ Ｐゴシック" pitchFamily="-106" charset="-128"/>
        <a:cs typeface="+mn-cs"/>
      </a:defRPr>
    </a:lvl7pPr>
    <a:lvl8pPr marL="3200400" algn="l" defTabSz="914400" rtl="0" eaLnBrk="1" latinLnBrk="0" hangingPunct="1">
      <a:defRPr sz="2400" kern="1200">
        <a:solidFill>
          <a:schemeClr val="tx1"/>
        </a:solidFill>
        <a:latin typeface="Arial" charset="0"/>
        <a:ea typeface="ＭＳ Ｐゴシック" pitchFamily="-106" charset="-128"/>
        <a:cs typeface="+mn-cs"/>
      </a:defRPr>
    </a:lvl8pPr>
    <a:lvl9pPr marL="3657600" algn="l" defTabSz="914400" rtl="0" eaLnBrk="1" latinLnBrk="0" hangingPunct="1">
      <a:defRPr sz="2400" kern="1200">
        <a:solidFill>
          <a:schemeClr val="tx1"/>
        </a:solidFill>
        <a:latin typeface="Arial" charset="0"/>
        <a:ea typeface="ＭＳ Ｐゴシック" pitchFamily="-106"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a:srgbClr val="0000FF"/>
    <a:srgbClr val="FF0552"/>
    <a:srgbClr val="FF9900"/>
    <a:srgbClr val="FF125D"/>
    <a:srgbClr val="C0B37A"/>
    <a:srgbClr val="0066FF"/>
    <a:srgbClr val="F0EE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019"/>
    <p:restoredTop sz="96875"/>
  </p:normalViewPr>
  <p:slideViewPr>
    <p:cSldViewPr>
      <p:cViewPr varScale="1">
        <p:scale>
          <a:sx n="131" d="100"/>
          <a:sy n="131" d="100"/>
        </p:scale>
        <p:origin x="2232"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atin typeface="Arial" pitchFamily="-106" charset="0"/>
                <a:cs typeface="ＭＳ Ｐゴシック" pitchFamily="-106" charset="-128"/>
              </a:defRPr>
            </a:lvl1pPr>
          </a:lstStyle>
          <a:p>
            <a:pPr>
              <a:defRPr/>
            </a:pPr>
            <a:endParaRPr lang="en-US"/>
          </a:p>
        </p:txBody>
      </p:sp>
      <p:sp>
        <p:nvSpPr>
          <p:cNvPr id="7065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atin typeface="Arial" pitchFamily="-106" charset="0"/>
                <a:cs typeface="ＭＳ Ｐゴシック" pitchFamily="-106" charset="-128"/>
              </a:defRPr>
            </a:lvl1pPr>
          </a:lstStyle>
          <a:p>
            <a:pPr>
              <a:defRPr/>
            </a:pPr>
            <a:endParaRPr lang="en-US"/>
          </a:p>
        </p:txBody>
      </p:sp>
      <p:sp>
        <p:nvSpPr>
          <p:cNvPr id="7066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atin typeface="Arial" pitchFamily="-106" charset="0"/>
                <a:cs typeface="ＭＳ Ｐゴシック" pitchFamily="-106" charset="-128"/>
              </a:defRPr>
            </a:lvl1pPr>
          </a:lstStyle>
          <a:p>
            <a:pPr>
              <a:defRPr/>
            </a:pPr>
            <a:endParaRPr lang="en-US"/>
          </a:p>
        </p:txBody>
      </p:sp>
      <p:sp>
        <p:nvSpPr>
          <p:cNvPr id="7066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FE46C475-8A35-415A-9CA4-2A19E95FA6E7}" type="slidenum">
              <a:rPr lang="en-US"/>
              <a:pPr>
                <a:defRPr/>
              </a:pPr>
              <a:t>‹#›</a:t>
            </a:fld>
            <a:endParaRPr lang="en-US"/>
          </a:p>
        </p:txBody>
      </p:sp>
    </p:spTree>
    <p:extLst>
      <p:ext uri="{BB962C8B-B14F-4D97-AF65-F5344CB8AC3E}">
        <p14:creationId xmlns:p14="http://schemas.microsoft.com/office/powerpoint/2010/main" val="6475574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atin typeface="Arial" pitchFamily="-106" charset="0"/>
                <a:cs typeface="ＭＳ Ｐゴシック" pitchFamily="-106" charset="-128"/>
              </a:defRPr>
            </a:lvl1pPr>
          </a:lstStyle>
          <a:p>
            <a:pPr>
              <a:defRPr/>
            </a:pPr>
            <a:endParaRPr lang="en-US"/>
          </a:p>
        </p:txBody>
      </p:sp>
      <p:sp>
        <p:nvSpPr>
          <p:cNvPr id="6147"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atin typeface="Arial" pitchFamily="-106" charset="0"/>
                <a:cs typeface="ＭＳ Ｐゴシック" pitchFamily="-106" charset="-128"/>
              </a:defRPr>
            </a:lvl1pPr>
          </a:lstStyle>
          <a:p>
            <a:pPr>
              <a:defRPr/>
            </a:pPr>
            <a:endParaRPr 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0"/>
            <a:r>
              <a:rPr lang="en-US" noProof="0"/>
              <a:t>Second level</a:t>
            </a:r>
          </a:p>
          <a:p>
            <a:pPr lvl="0"/>
            <a:r>
              <a:rPr lang="en-US" noProof="0"/>
              <a:t>Third level</a:t>
            </a:r>
          </a:p>
          <a:p>
            <a:pPr lvl="0"/>
            <a:r>
              <a:rPr lang="en-US" noProof="0"/>
              <a:t>Fourth level</a:t>
            </a:r>
          </a:p>
          <a:p>
            <a:pPr lvl="0"/>
            <a:r>
              <a:rPr lang="en-US" noProof="0"/>
              <a:t>Fifth level</a:t>
            </a:r>
          </a:p>
        </p:txBody>
      </p:sp>
      <p:sp>
        <p:nvSpPr>
          <p:cNvPr id="615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atin typeface="Arial" pitchFamily="-106" charset="0"/>
                <a:cs typeface="ＭＳ Ｐゴシック" pitchFamily="-106" charset="-128"/>
              </a:defRPr>
            </a:lvl1pPr>
          </a:lstStyle>
          <a:p>
            <a:pPr>
              <a:defRPr/>
            </a:pPr>
            <a:endParaRPr lang="en-US"/>
          </a:p>
        </p:txBody>
      </p:sp>
      <p:sp>
        <p:nvSpPr>
          <p:cNvPr id="615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6A13BC90-0074-43EE-BB9C-DD96ADFE8CE6}" type="slidenum">
              <a:rPr lang="en-US"/>
              <a:pPr>
                <a:defRPr/>
              </a:pPr>
              <a:t>‹#›</a:t>
            </a:fld>
            <a:endParaRPr lang="en-US"/>
          </a:p>
        </p:txBody>
      </p:sp>
    </p:spTree>
    <p:extLst>
      <p:ext uri="{BB962C8B-B14F-4D97-AF65-F5344CB8AC3E}">
        <p14:creationId xmlns:p14="http://schemas.microsoft.com/office/powerpoint/2010/main" val="20224655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ＭＳ Ｐゴシック" pitchFamily="-65" charset="-128"/>
      </a:defRPr>
    </a:lvl1pPr>
    <a:lvl2pPr marL="742950" indent="-28575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2pPr>
    <a:lvl3pPr marL="1143000" indent="-2286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3pPr>
    <a:lvl4pPr marL="1600200" indent="-2286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4pPr>
    <a:lvl5pPr marL="2057400" indent="-2286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pitchFamily="-106" charset="0"/>
                <a:ea typeface="ＭＳ Ｐゴシック" pitchFamily="-106" charset="-128"/>
              </a:defRPr>
            </a:lvl1pPr>
            <a:lvl2pPr marL="742950" indent="-285750">
              <a:spcBef>
                <a:spcPct val="30000"/>
              </a:spcBef>
              <a:defRPr sz="1200">
                <a:solidFill>
                  <a:schemeClr val="tx1"/>
                </a:solidFill>
                <a:latin typeface="Times" pitchFamily="-106" charset="0"/>
                <a:ea typeface="ＭＳ Ｐゴシック" pitchFamily="-106" charset="-128"/>
              </a:defRPr>
            </a:lvl2pPr>
            <a:lvl3pPr marL="1143000" indent="-228600">
              <a:spcBef>
                <a:spcPct val="30000"/>
              </a:spcBef>
              <a:defRPr sz="1200">
                <a:solidFill>
                  <a:schemeClr val="tx1"/>
                </a:solidFill>
                <a:latin typeface="Times" pitchFamily="-106" charset="0"/>
                <a:ea typeface="ＭＳ Ｐゴシック" pitchFamily="-106" charset="-128"/>
              </a:defRPr>
            </a:lvl3pPr>
            <a:lvl4pPr marL="1600200" indent="-228600">
              <a:spcBef>
                <a:spcPct val="30000"/>
              </a:spcBef>
              <a:defRPr sz="1200">
                <a:solidFill>
                  <a:schemeClr val="tx1"/>
                </a:solidFill>
                <a:latin typeface="Times" pitchFamily="-106" charset="0"/>
                <a:ea typeface="ＭＳ Ｐゴシック" pitchFamily="-106" charset="-128"/>
              </a:defRPr>
            </a:lvl4pPr>
            <a:lvl5pPr marL="2057400" indent="-228600">
              <a:spcBef>
                <a:spcPct val="30000"/>
              </a:spcBef>
              <a:defRPr sz="1200">
                <a:solidFill>
                  <a:schemeClr val="tx1"/>
                </a:solidFill>
                <a:latin typeface="Times" pitchFamily="-106" charset="0"/>
                <a:ea typeface="ＭＳ Ｐゴシック" pitchFamily="-106" charset="-128"/>
              </a:defRPr>
            </a:lvl5pPr>
            <a:lvl6pPr marL="25146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6pPr>
            <a:lvl7pPr marL="29718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7pPr>
            <a:lvl8pPr marL="34290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8pPr>
            <a:lvl9pPr marL="38862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9pPr>
          </a:lstStyle>
          <a:p>
            <a:pPr>
              <a:spcBef>
                <a:spcPct val="0"/>
              </a:spcBef>
            </a:pPr>
            <a:fld id="{B101207D-5BDA-4BED-8240-D3FC29C8C655}" type="slidenum">
              <a:rPr lang="en-US" altLang="en-US" smtClean="0">
                <a:latin typeface="Arial" charset="0"/>
              </a:rPr>
              <a:pPr>
                <a:spcBef>
                  <a:spcPct val="0"/>
                </a:spcBef>
              </a:pPr>
              <a:t>1</a:t>
            </a:fld>
            <a:endParaRPr lang="en-US" altLang="en-US">
              <a:latin typeface="Arial" charset="0"/>
            </a:endParaRPr>
          </a:p>
        </p:txBody>
      </p:sp>
      <p:sp>
        <p:nvSpPr>
          <p:cNvPr id="5123"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Times" pitchFamily="-106" charset="0"/>
                <a:ea typeface="ＭＳ Ｐゴシック" pitchFamily="-106" charset="-128"/>
              </a:defRPr>
            </a:lvl1pPr>
            <a:lvl2pPr marL="742950" indent="-285750">
              <a:spcBef>
                <a:spcPct val="30000"/>
              </a:spcBef>
              <a:defRPr sz="1200">
                <a:solidFill>
                  <a:schemeClr val="tx1"/>
                </a:solidFill>
                <a:latin typeface="Times" pitchFamily="-106" charset="0"/>
                <a:ea typeface="ＭＳ Ｐゴシック" pitchFamily="-106" charset="-128"/>
              </a:defRPr>
            </a:lvl2pPr>
            <a:lvl3pPr marL="1143000" indent="-228600">
              <a:spcBef>
                <a:spcPct val="30000"/>
              </a:spcBef>
              <a:defRPr sz="1200">
                <a:solidFill>
                  <a:schemeClr val="tx1"/>
                </a:solidFill>
                <a:latin typeface="Times" pitchFamily="-106" charset="0"/>
                <a:ea typeface="ＭＳ Ｐゴシック" pitchFamily="-106" charset="-128"/>
              </a:defRPr>
            </a:lvl3pPr>
            <a:lvl4pPr marL="1600200" indent="-228600">
              <a:spcBef>
                <a:spcPct val="30000"/>
              </a:spcBef>
              <a:defRPr sz="1200">
                <a:solidFill>
                  <a:schemeClr val="tx1"/>
                </a:solidFill>
                <a:latin typeface="Times" pitchFamily="-106" charset="0"/>
                <a:ea typeface="ＭＳ Ｐゴシック" pitchFamily="-106" charset="-128"/>
              </a:defRPr>
            </a:lvl4pPr>
            <a:lvl5pPr marL="2057400" indent="-228600">
              <a:spcBef>
                <a:spcPct val="30000"/>
              </a:spcBef>
              <a:defRPr sz="1200">
                <a:solidFill>
                  <a:schemeClr val="tx1"/>
                </a:solidFill>
                <a:latin typeface="Times" pitchFamily="-106" charset="0"/>
                <a:ea typeface="ＭＳ Ｐゴシック" pitchFamily="-106" charset="-128"/>
              </a:defRPr>
            </a:lvl5pPr>
            <a:lvl6pPr marL="25146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6pPr>
            <a:lvl7pPr marL="29718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7pPr>
            <a:lvl8pPr marL="34290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8pPr>
            <a:lvl9pPr marL="38862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9pPr>
          </a:lstStyle>
          <a:p>
            <a:pPr algn="r">
              <a:spcBef>
                <a:spcPct val="0"/>
              </a:spcBef>
            </a:pPr>
            <a:fld id="{DB0EE1A8-34CE-4F32-BF25-9D4E96A7F8DF}" type="slidenum">
              <a:rPr lang="en-US" altLang="en-US">
                <a:latin typeface="Arial" charset="0"/>
              </a:rPr>
              <a:pPr algn="r">
                <a:spcBef>
                  <a:spcPct val="0"/>
                </a:spcBef>
              </a:pPr>
              <a:t>1</a:t>
            </a:fld>
            <a:endParaRPr lang="en-US" altLang="en-US">
              <a:latin typeface="Arial" charset="0"/>
            </a:endParaRPr>
          </a:p>
        </p:txBody>
      </p:sp>
      <p:sp>
        <p:nvSpPr>
          <p:cNvPr id="5124" name="Rectangle 2"/>
          <p:cNvSpPr>
            <a:spLocks noGrp="1" noRot="1" noChangeAspect="1" noChangeArrowheads="1" noTextEdit="1"/>
          </p:cNvSpPr>
          <p:nvPr>
            <p:ph type="sldImg"/>
          </p:nvPr>
        </p:nvSpPr>
        <p:spPr>
          <a:ln/>
        </p:spPr>
      </p:sp>
      <p:sp>
        <p:nvSpPr>
          <p:cNvPr id="512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Times" pitchFamily="-106" charset="0"/>
                <a:ea typeface="ＭＳ Ｐゴシック" pitchFamily="-106" charset="-128"/>
              </a:rPr>
              <a:t>You may add comments here to clarify </a:t>
            </a:r>
            <a:r>
              <a:rPr lang="en-US" altLang="en-US">
                <a:latin typeface="Times" pitchFamily="-106" charset="0"/>
                <a:ea typeface="ＭＳ Ｐゴシック" pitchFamily="-106" charset="-128"/>
              </a:rPr>
              <a:t>the work</a:t>
            </a:r>
            <a:r>
              <a:rPr lang="en-US" altLang="en-US" baseline="0">
                <a:latin typeface="Times" pitchFamily="-106" charset="0"/>
                <a:ea typeface="ＭＳ Ｐゴシック" pitchFamily="-106" charset="-128"/>
              </a:rPr>
              <a:t> or the results.</a:t>
            </a:r>
            <a:endParaRPr lang="en-US" altLang="en-US">
              <a:latin typeface="Times" pitchFamily="-106" charset="0"/>
              <a:ea typeface="ＭＳ Ｐゴシック" pitchFamily="-106" charset="-128"/>
            </a:endParaRPr>
          </a:p>
        </p:txBody>
      </p:sp>
    </p:spTree>
    <p:extLst>
      <p:ext uri="{BB962C8B-B14F-4D97-AF65-F5344CB8AC3E}">
        <p14:creationId xmlns:p14="http://schemas.microsoft.com/office/powerpoint/2010/main" val="3224548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6A13BC90-0074-43EE-BB9C-DD96ADFE8CE6}" type="slidenum">
              <a:rPr lang="en-US" smtClean="0"/>
              <a:pPr>
                <a:defRPr/>
              </a:pPr>
              <a:t>2</a:t>
            </a:fld>
            <a:endParaRPr lang="en-US"/>
          </a:p>
        </p:txBody>
      </p:sp>
    </p:spTree>
    <p:extLst>
      <p:ext uri="{BB962C8B-B14F-4D97-AF65-F5344CB8AC3E}">
        <p14:creationId xmlns:p14="http://schemas.microsoft.com/office/powerpoint/2010/main" val="4007702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588524"/>
      </p:ext>
    </p:extLst>
  </p:cSld>
  <p:clrMapOvr>
    <a:masterClrMapping/>
  </p:clrMapOvr>
  <p:transition>
    <p:wipe dir="d"/>
  </p:transition>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title"/>
          </p:nvPr>
        </p:nvSpPr>
        <p:spPr bwMode="auto">
          <a:xfrm>
            <a:off x="2787650" y="3175"/>
            <a:ext cx="614045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4"/>
          <p:cNvSpPr>
            <a:spLocks noGrp="1" noChangeArrowheads="1"/>
          </p:cNvSpPr>
          <p:nvPr>
            <p:ph type="body" idx="1"/>
          </p:nvPr>
        </p:nvSpPr>
        <p:spPr bwMode="auto">
          <a:xfrm>
            <a:off x="963613" y="1290638"/>
            <a:ext cx="7845425" cy="497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ChangeArrowheads="1"/>
          </p:cNvSpPr>
          <p:nvPr userDrawn="1"/>
        </p:nvSpPr>
        <p:spPr bwMode="auto">
          <a:xfrm>
            <a:off x="0" y="0"/>
            <a:ext cx="9144000" cy="6858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endParaRPr lang="en-US" altLang="en-US"/>
          </a:p>
        </p:txBody>
      </p:sp>
      <p:sp>
        <p:nvSpPr>
          <p:cNvPr id="1030" name="Rectangle 6">
            <a:hlinkClick r:id="" action="ppaction://hlinkshowjump?jump=lastslide"/>
          </p:cNvPr>
          <p:cNvSpPr>
            <a:spLocks noChangeArrowheads="1"/>
          </p:cNvSpPr>
          <p:nvPr userDrawn="1"/>
        </p:nvSpPr>
        <p:spPr bwMode="auto">
          <a:xfrm>
            <a:off x="8932863" y="0"/>
            <a:ext cx="211137" cy="254000"/>
          </a:xfrm>
          <a:prstGeom prst="rect">
            <a:avLst/>
          </a:prstGeom>
          <a:solidFill>
            <a:schemeClr val="accent1">
              <a:alpha val="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endParaRPr lang="en-US" altLang="en-US"/>
          </a:p>
        </p:txBody>
      </p:sp>
      <p:sp>
        <p:nvSpPr>
          <p:cNvPr id="1031" name="Rectangle 7"/>
          <p:cNvSpPr>
            <a:spLocks noChangeArrowheads="1"/>
          </p:cNvSpPr>
          <p:nvPr/>
        </p:nvSpPr>
        <p:spPr bwMode="auto">
          <a:xfrm>
            <a:off x="-627063" y="6259513"/>
            <a:ext cx="1905001" cy="35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pPr algn="r"/>
            <a:endParaRPr lang="en-US" altLang="en-US" sz="1400"/>
          </a:p>
        </p:txBody>
      </p:sp>
      <p:sp>
        <p:nvSpPr>
          <p:cNvPr id="8" name="Line 2"/>
          <p:cNvSpPr>
            <a:spLocks noChangeShapeType="1"/>
          </p:cNvSpPr>
          <p:nvPr userDrawn="1"/>
        </p:nvSpPr>
        <p:spPr bwMode="auto">
          <a:xfrm>
            <a:off x="65088" y="914400"/>
            <a:ext cx="9018587" cy="0"/>
          </a:xfrm>
          <a:prstGeom prst="line">
            <a:avLst/>
          </a:prstGeom>
          <a:noFill/>
          <a:ln w="38100" cmpd="dbl">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78" r:id="rId1"/>
  </p:sldLayoutIdLst>
  <p:transition>
    <p:wipe dir="d"/>
  </p:transition>
  <p:txStyles>
    <p:titleStyle>
      <a:lvl1pPr algn="r" rtl="0" eaLnBrk="0" fontAlgn="base" hangingPunct="0">
        <a:lnSpc>
          <a:spcPct val="85000"/>
        </a:lnSpc>
        <a:spcBef>
          <a:spcPct val="0"/>
        </a:spcBef>
        <a:spcAft>
          <a:spcPct val="0"/>
        </a:spcAft>
        <a:defRPr sz="3000" b="1">
          <a:solidFill>
            <a:schemeClr val="bg1"/>
          </a:solidFill>
          <a:latin typeface="+mj-lt"/>
          <a:ea typeface="ＭＳ Ｐゴシック" pitchFamily="-65" charset="-128"/>
          <a:cs typeface="ＭＳ Ｐゴシック" pitchFamily="-65" charset="-128"/>
        </a:defRPr>
      </a:lvl1pPr>
      <a:lvl2pPr algn="r" rtl="0" eaLnBrk="0" fontAlgn="base" hangingPunct="0">
        <a:lnSpc>
          <a:spcPct val="85000"/>
        </a:lnSpc>
        <a:spcBef>
          <a:spcPct val="0"/>
        </a:spcBef>
        <a:spcAft>
          <a:spcPct val="0"/>
        </a:spcAft>
        <a:defRPr sz="3000" b="1">
          <a:solidFill>
            <a:schemeClr val="bg1"/>
          </a:solidFill>
          <a:latin typeface="Arial" pitchFamily="-65" charset="0"/>
          <a:ea typeface="ＭＳ Ｐゴシック" pitchFamily="-65" charset="-128"/>
          <a:cs typeface="ＭＳ Ｐゴシック" pitchFamily="-65" charset="-128"/>
        </a:defRPr>
      </a:lvl2pPr>
      <a:lvl3pPr algn="r" rtl="0" eaLnBrk="0" fontAlgn="base" hangingPunct="0">
        <a:lnSpc>
          <a:spcPct val="85000"/>
        </a:lnSpc>
        <a:spcBef>
          <a:spcPct val="0"/>
        </a:spcBef>
        <a:spcAft>
          <a:spcPct val="0"/>
        </a:spcAft>
        <a:defRPr sz="3000" b="1">
          <a:solidFill>
            <a:schemeClr val="bg1"/>
          </a:solidFill>
          <a:latin typeface="Arial" pitchFamily="-65" charset="0"/>
          <a:ea typeface="ＭＳ Ｐゴシック" pitchFamily="-65" charset="-128"/>
          <a:cs typeface="ＭＳ Ｐゴシック" pitchFamily="-65" charset="-128"/>
        </a:defRPr>
      </a:lvl3pPr>
      <a:lvl4pPr algn="r" rtl="0" eaLnBrk="0" fontAlgn="base" hangingPunct="0">
        <a:lnSpc>
          <a:spcPct val="85000"/>
        </a:lnSpc>
        <a:spcBef>
          <a:spcPct val="0"/>
        </a:spcBef>
        <a:spcAft>
          <a:spcPct val="0"/>
        </a:spcAft>
        <a:defRPr sz="3000" b="1">
          <a:solidFill>
            <a:schemeClr val="bg1"/>
          </a:solidFill>
          <a:latin typeface="Arial" pitchFamily="-65" charset="0"/>
          <a:ea typeface="ＭＳ Ｐゴシック" pitchFamily="-65" charset="-128"/>
          <a:cs typeface="ＭＳ Ｐゴシック" pitchFamily="-65" charset="-128"/>
        </a:defRPr>
      </a:lvl4pPr>
      <a:lvl5pPr algn="r" rtl="0" eaLnBrk="0" fontAlgn="base" hangingPunct="0">
        <a:lnSpc>
          <a:spcPct val="85000"/>
        </a:lnSpc>
        <a:spcBef>
          <a:spcPct val="0"/>
        </a:spcBef>
        <a:spcAft>
          <a:spcPct val="0"/>
        </a:spcAft>
        <a:defRPr sz="3000" b="1">
          <a:solidFill>
            <a:schemeClr val="bg1"/>
          </a:solidFill>
          <a:latin typeface="Arial" pitchFamily="-65" charset="0"/>
          <a:ea typeface="ＭＳ Ｐゴシック" pitchFamily="-65" charset="-128"/>
          <a:cs typeface="ＭＳ Ｐゴシック" pitchFamily="-65" charset="-128"/>
        </a:defRPr>
      </a:lvl5pPr>
      <a:lvl6pPr marL="457200" algn="r" rtl="0" fontAlgn="base">
        <a:lnSpc>
          <a:spcPct val="85000"/>
        </a:lnSpc>
        <a:spcBef>
          <a:spcPct val="0"/>
        </a:spcBef>
        <a:spcAft>
          <a:spcPct val="0"/>
        </a:spcAft>
        <a:defRPr sz="3000" b="1">
          <a:solidFill>
            <a:schemeClr val="bg1"/>
          </a:solidFill>
          <a:latin typeface="Arial" pitchFamily="-65" charset="0"/>
        </a:defRPr>
      </a:lvl6pPr>
      <a:lvl7pPr marL="914400" algn="r" rtl="0" fontAlgn="base">
        <a:lnSpc>
          <a:spcPct val="85000"/>
        </a:lnSpc>
        <a:spcBef>
          <a:spcPct val="0"/>
        </a:spcBef>
        <a:spcAft>
          <a:spcPct val="0"/>
        </a:spcAft>
        <a:defRPr sz="3000" b="1">
          <a:solidFill>
            <a:schemeClr val="bg1"/>
          </a:solidFill>
          <a:latin typeface="Arial" pitchFamily="-65" charset="0"/>
        </a:defRPr>
      </a:lvl7pPr>
      <a:lvl8pPr marL="1371600" algn="r" rtl="0" fontAlgn="base">
        <a:lnSpc>
          <a:spcPct val="85000"/>
        </a:lnSpc>
        <a:spcBef>
          <a:spcPct val="0"/>
        </a:spcBef>
        <a:spcAft>
          <a:spcPct val="0"/>
        </a:spcAft>
        <a:defRPr sz="3000" b="1">
          <a:solidFill>
            <a:schemeClr val="bg1"/>
          </a:solidFill>
          <a:latin typeface="Arial" pitchFamily="-65" charset="0"/>
        </a:defRPr>
      </a:lvl8pPr>
      <a:lvl9pPr marL="1828800" algn="r" rtl="0" fontAlgn="base">
        <a:lnSpc>
          <a:spcPct val="85000"/>
        </a:lnSpc>
        <a:spcBef>
          <a:spcPct val="0"/>
        </a:spcBef>
        <a:spcAft>
          <a:spcPct val="0"/>
        </a:spcAft>
        <a:defRPr sz="3000" b="1">
          <a:solidFill>
            <a:schemeClr val="bg1"/>
          </a:solidFill>
          <a:latin typeface="Arial" pitchFamily="-65" charset="0"/>
        </a:defRPr>
      </a:lvl9pPr>
    </p:titleStyle>
    <p:bodyStyle>
      <a:lvl1pPr marL="282575" indent="-282575" algn="l" rtl="0" eaLnBrk="0" fontAlgn="base" hangingPunct="0">
        <a:lnSpc>
          <a:spcPct val="85000"/>
        </a:lnSpc>
        <a:spcBef>
          <a:spcPct val="20000"/>
        </a:spcBef>
        <a:spcAft>
          <a:spcPct val="0"/>
        </a:spcAft>
        <a:buClr>
          <a:schemeClr val="bg1"/>
        </a:buClr>
        <a:buFont typeface="Wingdings" pitchFamily="-106" charset="2"/>
        <a:defRPr sz="2000">
          <a:solidFill>
            <a:schemeClr val="tx1"/>
          </a:solidFill>
          <a:latin typeface="+mn-lt"/>
          <a:ea typeface="ＭＳ Ｐゴシック" pitchFamily="-65" charset="-128"/>
          <a:cs typeface="ＭＳ Ｐゴシック" pitchFamily="-65" charset="-128"/>
        </a:defRPr>
      </a:lvl1pPr>
      <a:lvl2pPr marL="636588" indent="-239713" algn="l" rtl="0" eaLnBrk="0" fontAlgn="base" hangingPunct="0">
        <a:lnSpc>
          <a:spcPct val="85000"/>
        </a:lnSpc>
        <a:spcBef>
          <a:spcPct val="20000"/>
        </a:spcBef>
        <a:spcAft>
          <a:spcPct val="0"/>
        </a:spcAft>
        <a:buFont typeface="Times" pitchFamily="-106" charset="0"/>
        <a:buChar char="•"/>
        <a:defRPr sz="2000">
          <a:solidFill>
            <a:schemeClr val="tx1"/>
          </a:solidFill>
          <a:latin typeface="+mn-lt"/>
          <a:ea typeface="ＭＳ Ｐゴシック" pitchFamily="-65" charset="-128"/>
        </a:defRPr>
      </a:lvl2pPr>
      <a:lvl3pPr marL="917575" indent="-166688" algn="l" rtl="0" eaLnBrk="0" fontAlgn="base" hangingPunct="0">
        <a:lnSpc>
          <a:spcPct val="85000"/>
        </a:lnSpc>
        <a:spcBef>
          <a:spcPct val="20000"/>
        </a:spcBef>
        <a:spcAft>
          <a:spcPct val="0"/>
        </a:spcAft>
        <a:buChar char="•"/>
        <a:defRPr sz="2000">
          <a:solidFill>
            <a:schemeClr val="tx1"/>
          </a:solidFill>
          <a:latin typeface="+mn-lt"/>
          <a:ea typeface="ＭＳ Ｐゴシック" pitchFamily="-65" charset="-128"/>
        </a:defRPr>
      </a:lvl3pPr>
      <a:lvl4pPr marL="1255713" indent="-223838" algn="l" rtl="0" eaLnBrk="0" fontAlgn="base" hangingPunct="0">
        <a:lnSpc>
          <a:spcPct val="85000"/>
        </a:lnSpc>
        <a:spcBef>
          <a:spcPct val="20000"/>
        </a:spcBef>
        <a:spcAft>
          <a:spcPct val="0"/>
        </a:spcAft>
        <a:buChar char="–"/>
        <a:defRPr sz="2000">
          <a:solidFill>
            <a:schemeClr val="tx1"/>
          </a:solidFill>
          <a:latin typeface="+mn-lt"/>
          <a:ea typeface="ＭＳ Ｐゴシック" pitchFamily="-65" charset="-128"/>
        </a:defRPr>
      </a:lvl4pPr>
      <a:lvl5pPr marL="1593850" indent="-223838" algn="l" rtl="0" eaLnBrk="0" fontAlgn="base" hangingPunct="0">
        <a:lnSpc>
          <a:spcPct val="85000"/>
        </a:lnSpc>
        <a:spcBef>
          <a:spcPct val="20000"/>
        </a:spcBef>
        <a:spcAft>
          <a:spcPct val="0"/>
        </a:spcAft>
        <a:buChar char="»"/>
        <a:defRPr sz="2000">
          <a:solidFill>
            <a:schemeClr val="tx1"/>
          </a:solidFill>
          <a:latin typeface="+mn-lt"/>
          <a:ea typeface="ＭＳ Ｐゴシック" pitchFamily="-65" charset="-128"/>
        </a:defRPr>
      </a:lvl5pPr>
      <a:lvl6pPr marL="2051050" indent="-223838" algn="l" rtl="0" fontAlgn="base">
        <a:lnSpc>
          <a:spcPct val="85000"/>
        </a:lnSpc>
        <a:spcBef>
          <a:spcPct val="20000"/>
        </a:spcBef>
        <a:spcAft>
          <a:spcPct val="0"/>
        </a:spcAft>
        <a:buChar char="»"/>
        <a:defRPr sz="2000">
          <a:solidFill>
            <a:schemeClr val="tx1"/>
          </a:solidFill>
          <a:latin typeface="+mn-lt"/>
          <a:ea typeface="ＭＳ Ｐゴシック" pitchFamily="-65" charset="-128"/>
        </a:defRPr>
      </a:lvl6pPr>
      <a:lvl7pPr marL="2508250" indent="-223838" algn="l" rtl="0" fontAlgn="base">
        <a:lnSpc>
          <a:spcPct val="85000"/>
        </a:lnSpc>
        <a:spcBef>
          <a:spcPct val="20000"/>
        </a:spcBef>
        <a:spcAft>
          <a:spcPct val="0"/>
        </a:spcAft>
        <a:buChar char="»"/>
        <a:defRPr sz="2000">
          <a:solidFill>
            <a:schemeClr val="tx1"/>
          </a:solidFill>
          <a:latin typeface="+mn-lt"/>
          <a:ea typeface="ＭＳ Ｐゴシック" pitchFamily="-65" charset="-128"/>
        </a:defRPr>
      </a:lvl7pPr>
      <a:lvl8pPr marL="2965450" indent="-223838" algn="l" rtl="0" fontAlgn="base">
        <a:lnSpc>
          <a:spcPct val="85000"/>
        </a:lnSpc>
        <a:spcBef>
          <a:spcPct val="20000"/>
        </a:spcBef>
        <a:spcAft>
          <a:spcPct val="0"/>
        </a:spcAft>
        <a:buChar char="»"/>
        <a:defRPr sz="2000">
          <a:solidFill>
            <a:schemeClr val="tx1"/>
          </a:solidFill>
          <a:latin typeface="+mn-lt"/>
          <a:ea typeface="ＭＳ Ｐゴシック" pitchFamily="-65" charset="-128"/>
        </a:defRPr>
      </a:lvl8pPr>
      <a:lvl9pPr marL="3422650" indent="-223838" algn="l" rtl="0" fontAlgn="base">
        <a:lnSpc>
          <a:spcPct val="85000"/>
        </a:lnSpc>
        <a:spcBef>
          <a:spcPct val="20000"/>
        </a:spcBef>
        <a:spcAft>
          <a:spcPct val="0"/>
        </a:spcAft>
        <a:buChar char="»"/>
        <a:defRPr sz="2000">
          <a:solidFill>
            <a:schemeClr val="tx1"/>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notesSlide" Target="../notesSlides/notesSlide1.xml"/><Relationship Id="rId7"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hyperlink" Target="https://doi.org/10.3847/1538-4357/ab5585" TargetMode="External"/><Relationship Id="rId5" Type="http://schemas.openxmlformats.org/officeDocument/2006/relationships/hyperlink" Target="https://doi.org/" TargetMode="External"/><Relationship Id="rId4" Type="http://schemas.openxmlformats.org/officeDocument/2006/relationships/image" Target="../media/image2.png"/><Relationship Id="rId9"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hyperlink" Target="https://doi.org/10.3847/1538-4357/ab5585" TargetMode="Externa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doi.org/" TargetMode="External"/><Relationship Id="rId5" Type="http://schemas.openxmlformats.org/officeDocument/2006/relationships/image" Target="../media/image1.png"/><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0CC3662-6EC1-DB4D-8350-1DF02106246F}"/>
              </a:ext>
            </a:extLst>
          </p:cNvPr>
          <p:cNvPicPr>
            <a:picLocks noChangeAspect="1"/>
          </p:cNvPicPr>
          <p:nvPr/>
        </p:nvPicPr>
        <p:blipFill>
          <a:blip r:embed="rId4"/>
          <a:stretch>
            <a:fillRect/>
          </a:stretch>
        </p:blipFill>
        <p:spPr>
          <a:xfrm>
            <a:off x="381000" y="961551"/>
            <a:ext cx="3461778" cy="3059124"/>
          </a:xfrm>
          <a:prstGeom prst="rect">
            <a:avLst/>
          </a:prstGeom>
        </p:spPr>
      </p:pic>
      <p:sp>
        <p:nvSpPr>
          <p:cNvPr id="3074" name="Rectangle 4"/>
          <p:cNvSpPr>
            <a:spLocks noGrp="1" noChangeArrowheads="1"/>
          </p:cNvSpPr>
          <p:nvPr>
            <p:ph type="title" idx="4294967295"/>
          </p:nvPr>
        </p:nvSpPr>
        <p:spPr>
          <a:xfrm>
            <a:off x="2774950" y="152400"/>
            <a:ext cx="6140450" cy="606425"/>
          </a:xfrm>
        </p:spPr>
        <p:txBody>
          <a:bodyPr/>
          <a:lstStyle/>
          <a:p>
            <a:pPr eaLnBrk="1" hangingPunct="1"/>
            <a:r>
              <a:rPr lang="en-US" altLang="en-US" sz="2200" dirty="0">
                <a:solidFill>
                  <a:schemeClr val="tx1"/>
                </a:solidFill>
                <a:ea typeface="ＭＳ Ｐゴシック" pitchFamily="-106" charset="-128"/>
              </a:rPr>
              <a:t>A Detailed View of HR 8799’s Debris Disk</a:t>
            </a:r>
            <a:br>
              <a:rPr lang="en-US" altLang="en-US" sz="2400" dirty="0">
                <a:solidFill>
                  <a:schemeClr val="tx1"/>
                </a:solidFill>
                <a:ea typeface="ＭＳ Ｐゴシック" pitchFamily="-106" charset="-128"/>
              </a:rPr>
            </a:br>
            <a:r>
              <a:rPr lang="en-US" altLang="en-US" sz="1800" dirty="0">
                <a:solidFill>
                  <a:schemeClr val="tx1"/>
                </a:solidFill>
                <a:ea typeface="ＭＳ Ｐゴシック" pitchFamily="-106" charset="-128"/>
              </a:rPr>
              <a:t>Virginie </a:t>
            </a:r>
            <a:r>
              <a:rPr lang="en-US" altLang="en-US" sz="1800" dirty="0" err="1">
                <a:solidFill>
                  <a:schemeClr val="tx1"/>
                </a:solidFill>
                <a:ea typeface="ＭＳ Ｐゴシック" pitchFamily="-106" charset="-128"/>
              </a:rPr>
              <a:t>Faramaz</a:t>
            </a:r>
            <a:r>
              <a:rPr lang="en-US" altLang="en-US" sz="1800" dirty="0">
                <a:solidFill>
                  <a:schemeClr val="tx1"/>
                </a:solidFill>
                <a:ea typeface="ＭＳ Ｐゴシック" pitchFamily="-106" charset="-128"/>
              </a:rPr>
              <a:t> et al.</a:t>
            </a:r>
          </a:p>
        </p:txBody>
      </p:sp>
      <p:sp>
        <p:nvSpPr>
          <p:cNvPr id="3075" name="Text Box 7"/>
          <p:cNvSpPr txBox="1">
            <a:spLocks noChangeArrowheads="1"/>
          </p:cNvSpPr>
          <p:nvPr/>
        </p:nvSpPr>
        <p:spPr bwMode="auto">
          <a:xfrm>
            <a:off x="4114800" y="990600"/>
            <a:ext cx="5029200" cy="57785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pPr>
              <a:spcBef>
                <a:spcPct val="50000"/>
              </a:spcBef>
            </a:pPr>
            <a:r>
              <a:rPr lang="en-US" altLang="en-US" sz="1600" b="1" dirty="0">
                <a:solidFill>
                  <a:srgbClr val="0000FF"/>
                </a:solidFill>
              </a:rPr>
              <a:t>Science Question: </a:t>
            </a:r>
            <a:r>
              <a:rPr lang="en-US" altLang="en-US" sz="1600" dirty="0"/>
              <a:t> 		              How do planets interact with their surrounding     disks of asteroidal and cometary material?              Do debris disk structures indicate the presence        of unseen shepherding planets?</a:t>
            </a:r>
            <a:endParaRPr lang="en-US" altLang="en-US" sz="100" dirty="0"/>
          </a:p>
          <a:p>
            <a:pPr>
              <a:spcBef>
                <a:spcPct val="50000"/>
              </a:spcBef>
            </a:pPr>
            <a:r>
              <a:rPr lang="en-US" altLang="en-US" sz="1600" b="1" dirty="0">
                <a:solidFill>
                  <a:srgbClr val="0000FF"/>
                </a:solidFill>
              </a:rPr>
              <a:t>Data &amp; Results:</a:t>
            </a:r>
            <a:r>
              <a:rPr lang="en-US" altLang="en-US" sz="1600" dirty="0">
                <a:solidFill>
                  <a:srgbClr val="0000FF"/>
                </a:solidFill>
              </a:rPr>
              <a:t>  			           </a:t>
            </a:r>
            <a:r>
              <a:rPr lang="en-US" altLang="en-US" sz="1600" dirty="0"/>
              <a:t>Before the discovery of its directly imaged planets, the HR 8799 system was already known to host a prominent debris disk – remnant material analogous to the Solar System’s asteroid and Kuiper belts.   New observations with the ALMA radio array at     0.88 mm map the disk architecture with an unprecedented level of sensitivity and resolution.</a:t>
            </a:r>
            <a:endParaRPr lang="en-US" altLang="en-US" sz="1600" b="1" dirty="0">
              <a:solidFill>
                <a:srgbClr val="0000FF"/>
              </a:solidFill>
            </a:endParaRPr>
          </a:p>
          <a:p>
            <a:pPr>
              <a:spcBef>
                <a:spcPct val="50000"/>
              </a:spcBef>
            </a:pPr>
            <a:r>
              <a:rPr lang="en-US" altLang="en-US" sz="1600" b="1" dirty="0">
                <a:solidFill>
                  <a:srgbClr val="0000FF"/>
                </a:solidFill>
              </a:rPr>
              <a:t>Significance: 			          </a:t>
            </a:r>
            <a:r>
              <a:rPr lang="en-US" altLang="en-US" sz="1600" dirty="0"/>
              <a:t>Though the planets are not seen in this high-resolution image, the distribution of dusty debris provides insight into the underlying planetary system.  Specifically, 1) the disk orientation (29º from face-on) matches estimates for the planet’s orbital inclinations, suggesting co-planarity and 2) the location and  shape of the disk inner edge are consistent with sculpting from the outermost planet.</a:t>
            </a:r>
          </a:p>
        </p:txBody>
      </p:sp>
      <p:sp>
        <p:nvSpPr>
          <p:cNvPr id="3076" name="Text Box 8"/>
          <p:cNvSpPr txBox="1">
            <a:spLocks noChangeArrowheads="1"/>
          </p:cNvSpPr>
          <p:nvPr/>
        </p:nvSpPr>
        <p:spPr bwMode="auto">
          <a:xfrm>
            <a:off x="152400" y="6242447"/>
            <a:ext cx="4174032"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r>
              <a:rPr lang="en-US" altLang="en-US" sz="900" b="1" dirty="0" err="1">
                <a:solidFill>
                  <a:srgbClr val="003399"/>
                </a:solidFill>
                <a:latin typeface="Arial" panose="020B0604020202020204" pitchFamily="34" charset="0"/>
                <a:cs typeface="Arial" panose="020B0604020202020204" pitchFamily="34" charset="0"/>
              </a:rPr>
              <a:t>Faramaz</a:t>
            </a:r>
            <a:r>
              <a:rPr lang="en-US" altLang="en-US" sz="900" b="1" dirty="0">
                <a:solidFill>
                  <a:srgbClr val="003399"/>
                </a:solidFill>
                <a:latin typeface="Arial" panose="020B0604020202020204" pitchFamily="34" charset="0"/>
                <a:cs typeface="Arial" panose="020B0604020202020204" pitchFamily="34" charset="0"/>
              </a:rPr>
              <a:t>, V., Marino, S., Booth, M., et al. (2021), AJ 161, 271</a:t>
            </a:r>
          </a:p>
          <a:p>
            <a:r>
              <a:rPr lang="en-US" sz="900" b="1" dirty="0">
                <a:latin typeface="Arial" panose="020B0604020202020204" pitchFamily="34" charset="0"/>
                <a:cs typeface="Arial" panose="020B0604020202020204" pitchFamily="34" charset="0"/>
                <a:hlinkClick r:id="rId5"/>
              </a:rPr>
              <a:t>https://doi.org/</a:t>
            </a:r>
            <a:r>
              <a:rPr lang="en-US" sz="900" b="1" dirty="0">
                <a:hlinkClick r:id="rId6"/>
              </a:rPr>
              <a:t>10.3847/1538-3881/abf4e0</a:t>
            </a:r>
            <a:endParaRPr lang="en-US" altLang="en-US" sz="900" b="1" dirty="0">
              <a:solidFill>
                <a:srgbClr val="003399"/>
              </a:solidFill>
            </a:endParaRPr>
          </a:p>
          <a:p>
            <a:endParaRPr lang="en-US" sz="600" b="1" dirty="0">
              <a:solidFill>
                <a:srgbClr val="003399"/>
              </a:solidFill>
            </a:endParaRPr>
          </a:p>
          <a:p>
            <a:r>
              <a:rPr lang="en-US" sz="900" b="1" dirty="0">
                <a:solidFill>
                  <a:srgbClr val="003399"/>
                </a:solidFill>
              </a:rPr>
              <a:t>This work was supported by JPL internal funding.  </a:t>
            </a:r>
          </a:p>
        </p:txBody>
      </p:sp>
      <p:sp>
        <p:nvSpPr>
          <p:cNvPr id="7" name="Text Box 8"/>
          <p:cNvSpPr txBox="1">
            <a:spLocks noChangeArrowheads="1"/>
          </p:cNvSpPr>
          <p:nvPr/>
        </p:nvSpPr>
        <p:spPr bwMode="auto">
          <a:xfrm>
            <a:off x="152400" y="4190857"/>
            <a:ext cx="3935100"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r>
              <a:rPr lang="en-US" altLang="en-US" sz="1400" b="1" dirty="0">
                <a:solidFill>
                  <a:srgbClr val="003399"/>
                </a:solidFill>
              </a:rPr>
              <a:t>The debris disk surrounding HR 8799 has two components – an inner asteroidal belt close to the parent star and a cold outer belt stretching from ~100 to 300 AU.</a:t>
            </a:r>
          </a:p>
          <a:p>
            <a:r>
              <a:rPr lang="en-US" altLang="en-US" sz="1400" b="1" dirty="0">
                <a:solidFill>
                  <a:srgbClr val="003399"/>
                </a:solidFill>
              </a:rPr>
              <a:t>Four known planets reside in the gap, with projected separations from 15 to 68 AU.</a:t>
            </a:r>
          </a:p>
          <a:p>
            <a:r>
              <a:rPr lang="en-US" altLang="en-US" sz="1400" b="1" dirty="0">
                <a:solidFill>
                  <a:srgbClr val="003399"/>
                </a:solidFill>
              </a:rPr>
              <a:t>The nearly face-on outer belt is easily resolved by the ALMA radio array, enabling detailed measurement of its radial profile.</a:t>
            </a:r>
          </a:p>
        </p:txBody>
      </p:sp>
      <p:graphicFrame>
        <p:nvGraphicFramePr>
          <p:cNvPr id="9" name="Object 20"/>
          <p:cNvGraphicFramePr>
            <a:graphicFrameLocks noChangeAspect="1"/>
          </p:cNvGraphicFramePr>
          <p:nvPr>
            <p:extLst>
              <p:ext uri="{D42A27DB-BD31-4B8C-83A1-F6EECF244321}">
                <p14:modId xmlns:p14="http://schemas.microsoft.com/office/powerpoint/2010/main" val="2539429089"/>
              </p:ext>
            </p:extLst>
          </p:nvPr>
        </p:nvGraphicFramePr>
        <p:xfrm>
          <a:off x="80901" y="124619"/>
          <a:ext cx="735013" cy="666750"/>
        </p:xfrm>
        <a:graphic>
          <a:graphicData uri="http://schemas.openxmlformats.org/presentationml/2006/ole">
            <mc:AlternateContent xmlns:mc="http://schemas.openxmlformats.org/markup-compatibility/2006">
              <mc:Choice xmlns:v="urn:schemas-microsoft-com:vml" Requires="v">
                <p:oleObj spid="_x0000_s1160" name="Photo Editor Photo" r:id="rId7" imgW="1523810" imgH="1380952" progId="">
                  <p:embed/>
                </p:oleObj>
              </mc:Choice>
              <mc:Fallback>
                <p:oleObj name="Photo Editor Photo" r:id="rId7" imgW="1523810" imgH="1380952" progId="">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0901" y="124619"/>
                        <a:ext cx="735013" cy="666750"/>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3" name="TextBox 2">
            <a:extLst>
              <a:ext uri="{FF2B5EF4-FFF2-40B4-BE49-F238E27FC236}">
                <a16:creationId xmlns:a16="http://schemas.microsoft.com/office/drawing/2014/main" id="{D59754EA-CA09-9F4A-9945-4B7156BC7FCC}"/>
              </a:ext>
            </a:extLst>
          </p:cNvPr>
          <p:cNvSpPr txBox="1"/>
          <p:nvPr/>
        </p:nvSpPr>
        <p:spPr>
          <a:xfrm>
            <a:off x="815914" y="4016778"/>
            <a:ext cx="2481770" cy="230832"/>
          </a:xfrm>
          <a:prstGeom prst="rect">
            <a:avLst/>
          </a:prstGeom>
          <a:noFill/>
        </p:spPr>
        <p:txBody>
          <a:bodyPr wrap="none" rtlCol="0">
            <a:spAutoFit/>
          </a:bodyPr>
          <a:lstStyle/>
          <a:p>
            <a:r>
              <a:rPr lang="en-US" sz="900" dirty="0"/>
              <a:t>Reproduced with permission from AJ, © AAS</a:t>
            </a:r>
          </a:p>
        </p:txBody>
      </p:sp>
      <p:sp>
        <p:nvSpPr>
          <p:cNvPr id="11" name="Rectangle 3">
            <a:extLst>
              <a:ext uri="{FF2B5EF4-FFF2-40B4-BE49-F238E27FC236}">
                <a16:creationId xmlns:a16="http://schemas.microsoft.com/office/drawing/2014/main" id="{889165F7-9A06-774C-86AC-D64CABD21AFE}"/>
              </a:ext>
            </a:extLst>
          </p:cNvPr>
          <p:cNvSpPr>
            <a:spLocks noChangeArrowheads="1"/>
          </p:cNvSpPr>
          <p:nvPr/>
        </p:nvSpPr>
        <p:spPr bwMode="auto">
          <a:xfrm>
            <a:off x="762000" y="221396"/>
            <a:ext cx="23241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spAutoFit/>
          </a:bodyPr>
          <a:lstStyle>
            <a:lvl1pPr eaLnBrk="0" hangingPunct="0">
              <a:defRPr sz="1300">
                <a:solidFill>
                  <a:schemeClr val="tx1"/>
                </a:solidFill>
                <a:latin typeface="Times New Roman" pitchFamily="18" charset="0"/>
                <a:ea typeface="MS PGothic" pitchFamily="34" charset="-128"/>
              </a:defRPr>
            </a:lvl1pPr>
            <a:lvl2pPr marL="742950" indent="-285750" eaLnBrk="0" hangingPunct="0">
              <a:defRPr sz="1300">
                <a:solidFill>
                  <a:schemeClr val="tx1"/>
                </a:solidFill>
                <a:latin typeface="Times New Roman" pitchFamily="18" charset="0"/>
                <a:ea typeface="MS PGothic" pitchFamily="34" charset="-128"/>
              </a:defRPr>
            </a:lvl2pPr>
            <a:lvl3pPr marL="1143000" indent="-228600" eaLnBrk="0" hangingPunct="0">
              <a:defRPr sz="1300">
                <a:solidFill>
                  <a:schemeClr val="tx1"/>
                </a:solidFill>
                <a:latin typeface="Times New Roman" pitchFamily="18" charset="0"/>
                <a:ea typeface="MS PGothic" pitchFamily="34" charset="-128"/>
              </a:defRPr>
            </a:lvl3pPr>
            <a:lvl4pPr marL="1600200" indent="-228600" eaLnBrk="0" hangingPunct="0">
              <a:defRPr sz="1300">
                <a:solidFill>
                  <a:schemeClr val="tx1"/>
                </a:solidFill>
                <a:latin typeface="Times New Roman" pitchFamily="18" charset="0"/>
                <a:ea typeface="MS PGothic" pitchFamily="34" charset="-128"/>
              </a:defRPr>
            </a:lvl4pPr>
            <a:lvl5pPr marL="2057400" indent="-228600" eaLnBrk="0" hangingPunct="0">
              <a:defRPr sz="13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3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3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3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300">
                <a:solidFill>
                  <a:schemeClr val="tx1"/>
                </a:solidFill>
                <a:latin typeface="Times New Roman" pitchFamily="18" charset="0"/>
                <a:ea typeface="MS PGothic" pitchFamily="34" charset="-128"/>
              </a:defRPr>
            </a:lvl9pPr>
          </a:lstStyle>
          <a:p>
            <a:pPr>
              <a:defRPr/>
            </a:pPr>
            <a:r>
              <a:rPr lang="en-US" altLang="en-US" sz="800" dirty="0">
                <a:solidFill>
                  <a:schemeClr val="accent2"/>
                </a:solidFill>
                <a:latin typeface="Helvetica" pitchFamily="1" charset="0"/>
              </a:rPr>
              <a:t>National Aeronautics and Space Administration</a:t>
            </a:r>
          </a:p>
          <a:p>
            <a:pPr>
              <a:defRPr/>
            </a:pPr>
            <a:r>
              <a:rPr lang="en-US" altLang="en-US" sz="800" b="1" dirty="0">
                <a:solidFill>
                  <a:schemeClr val="accent2"/>
                </a:solidFill>
                <a:latin typeface="Helvetica" pitchFamily="1" charset="0"/>
              </a:rPr>
              <a:t>Jet Propulsion Laboratory</a:t>
            </a:r>
          </a:p>
          <a:p>
            <a:pPr>
              <a:defRPr/>
            </a:pPr>
            <a:r>
              <a:rPr lang="en-US" altLang="en-US" sz="800" b="1" dirty="0">
                <a:solidFill>
                  <a:schemeClr val="accent2"/>
                </a:solidFill>
                <a:latin typeface="Helvetica" pitchFamily="1" charset="0"/>
              </a:rPr>
              <a:t>California Institute of Technology</a:t>
            </a:r>
            <a:endParaRPr lang="en-US" altLang="en-US" sz="800" b="1" dirty="0">
              <a:latin typeface="Helvetica" pitchFamily="1" charset="0"/>
            </a:endParaRPr>
          </a:p>
        </p:txBody>
      </p:sp>
      <p:pic>
        <p:nvPicPr>
          <p:cNvPr id="8" name="Picture 7">
            <a:extLst>
              <a:ext uri="{FF2B5EF4-FFF2-40B4-BE49-F238E27FC236}">
                <a16:creationId xmlns:a16="http://schemas.microsoft.com/office/drawing/2014/main" id="{9E194499-95D5-CB49-9486-3E327AFC5006}"/>
              </a:ext>
            </a:extLst>
          </p:cNvPr>
          <p:cNvPicPr>
            <a:picLocks noChangeAspect="1"/>
          </p:cNvPicPr>
          <p:nvPr/>
        </p:nvPicPr>
        <p:blipFill>
          <a:blip r:embed="rId9"/>
          <a:stretch>
            <a:fillRect/>
          </a:stretch>
        </p:blipFill>
        <p:spPr>
          <a:xfrm>
            <a:off x="231393" y="969936"/>
            <a:ext cx="3589149" cy="3081645"/>
          </a:xfrm>
          <a:prstGeom prst="rect">
            <a:avLst/>
          </a:prstGeom>
        </p:spPr>
      </p:pic>
    </p:spTree>
  </p:cSld>
  <p:clrMapOvr>
    <a:masterClrMapping/>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0"/>
          <p:cNvGraphicFramePr>
            <a:graphicFrameLocks noChangeAspect="1"/>
          </p:cNvGraphicFramePr>
          <p:nvPr/>
        </p:nvGraphicFramePr>
        <p:xfrm>
          <a:off x="80901" y="124619"/>
          <a:ext cx="735013" cy="666750"/>
        </p:xfrm>
        <a:graphic>
          <a:graphicData uri="http://schemas.openxmlformats.org/presentationml/2006/ole">
            <mc:AlternateContent xmlns:mc="http://schemas.openxmlformats.org/markup-compatibility/2006">
              <mc:Choice xmlns:v="urn:schemas-microsoft-com:vml" Requires="v">
                <p:oleObj spid="_x0000_s2140" name="Photo Editor Photo" r:id="rId4" imgW="1523810" imgH="1380952" progId="">
                  <p:embed/>
                </p:oleObj>
              </mc:Choice>
              <mc:Fallback>
                <p:oleObj name="Photo Editor Photo" r:id="rId4" imgW="1523810" imgH="1380952"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901" y="124619"/>
                        <a:ext cx="735013" cy="666750"/>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3" name="Rectangle 3"/>
          <p:cNvSpPr>
            <a:spLocks noChangeArrowheads="1"/>
          </p:cNvSpPr>
          <p:nvPr/>
        </p:nvSpPr>
        <p:spPr bwMode="auto">
          <a:xfrm>
            <a:off x="762000" y="221396"/>
            <a:ext cx="23241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spAutoFit/>
          </a:bodyPr>
          <a:lstStyle>
            <a:lvl1pPr eaLnBrk="0" hangingPunct="0">
              <a:defRPr sz="1300">
                <a:solidFill>
                  <a:schemeClr val="tx1"/>
                </a:solidFill>
                <a:latin typeface="Times New Roman" pitchFamily="18" charset="0"/>
                <a:ea typeface="MS PGothic" pitchFamily="34" charset="-128"/>
              </a:defRPr>
            </a:lvl1pPr>
            <a:lvl2pPr marL="742950" indent="-285750" eaLnBrk="0" hangingPunct="0">
              <a:defRPr sz="1300">
                <a:solidFill>
                  <a:schemeClr val="tx1"/>
                </a:solidFill>
                <a:latin typeface="Times New Roman" pitchFamily="18" charset="0"/>
                <a:ea typeface="MS PGothic" pitchFamily="34" charset="-128"/>
              </a:defRPr>
            </a:lvl2pPr>
            <a:lvl3pPr marL="1143000" indent="-228600" eaLnBrk="0" hangingPunct="0">
              <a:defRPr sz="1300">
                <a:solidFill>
                  <a:schemeClr val="tx1"/>
                </a:solidFill>
                <a:latin typeface="Times New Roman" pitchFamily="18" charset="0"/>
                <a:ea typeface="MS PGothic" pitchFamily="34" charset="-128"/>
              </a:defRPr>
            </a:lvl3pPr>
            <a:lvl4pPr marL="1600200" indent="-228600" eaLnBrk="0" hangingPunct="0">
              <a:defRPr sz="1300">
                <a:solidFill>
                  <a:schemeClr val="tx1"/>
                </a:solidFill>
                <a:latin typeface="Times New Roman" pitchFamily="18" charset="0"/>
                <a:ea typeface="MS PGothic" pitchFamily="34" charset="-128"/>
              </a:defRPr>
            </a:lvl4pPr>
            <a:lvl5pPr marL="2057400" indent="-228600" eaLnBrk="0" hangingPunct="0">
              <a:defRPr sz="13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3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3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3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300">
                <a:solidFill>
                  <a:schemeClr val="tx1"/>
                </a:solidFill>
                <a:latin typeface="Times New Roman" pitchFamily="18" charset="0"/>
                <a:ea typeface="MS PGothic" pitchFamily="34" charset="-128"/>
              </a:defRPr>
            </a:lvl9pPr>
          </a:lstStyle>
          <a:p>
            <a:pPr>
              <a:defRPr/>
            </a:pPr>
            <a:r>
              <a:rPr lang="en-US" altLang="en-US" sz="800" dirty="0">
                <a:solidFill>
                  <a:schemeClr val="accent2"/>
                </a:solidFill>
                <a:latin typeface="Helvetica" pitchFamily="1" charset="0"/>
              </a:rPr>
              <a:t>National Aeronautics and Space Administration</a:t>
            </a:r>
          </a:p>
          <a:p>
            <a:pPr>
              <a:defRPr/>
            </a:pPr>
            <a:r>
              <a:rPr lang="en-US" altLang="en-US" sz="800" b="1" dirty="0">
                <a:solidFill>
                  <a:schemeClr val="accent2"/>
                </a:solidFill>
                <a:latin typeface="Helvetica" pitchFamily="1" charset="0"/>
              </a:rPr>
              <a:t>Jet Propulsion Laboratory</a:t>
            </a:r>
          </a:p>
          <a:p>
            <a:pPr>
              <a:defRPr/>
            </a:pPr>
            <a:r>
              <a:rPr lang="en-US" altLang="en-US" sz="800" b="1" dirty="0">
                <a:solidFill>
                  <a:schemeClr val="accent2"/>
                </a:solidFill>
                <a:latin typeface="Helvetica" pitchFamily="1" charset="0"/>
              </a:rPr>
              <a:t>California Institute of Technology</a:t>
            </a:r>
            <a:endParaRPr lang="en-US" altLang="en-US" sz="800" b="1" dirty="0">
              <a:latin typeface="Helvetica" pitchFamily="1" charset="0"/>
            </a:endParaRPr>
          </a:p>
        </p:txBody>
      </p:sp>
      <p:sp>
        <p:nvSpPr>
          <p:cNvPr id="5" name="TextBox 4"/>
          <p:cNvSpPr txBox="1"/>
          <p:nvPr/>
        </p:nvSpPr>
        <p:spPr>
          <a:xfrm>
            <a:off x="152400" y="1119694"/>
            <a:ext cx="8077200" cy="5001369"/>
          </a:xfrm>
          <a:prstGeom prst="rect">
            <a:avLst/>
          </a:prstGeom>
          <a:noFill/>
        </p:spPr>
        <p:txBody>
          <a:bodyPr wrap="square" rtlCol="0">
            <a:spAutoFit/>
          </a:bodyPr>
          <a:lstStyle/>
          <a:p>
            <a:r>
              <a:rPr lang="en-US" sz="1100" b="1" dirty="0">
                <a:latin typeface="Arial" panose="020B0604020202020204" pitchFamily="34" charset="0"/>
                <a:cs typeface="Arial" panose="020B0604020202020204" pitchFamily="34" charset="0"/>
              </a:rPr>
              <a:t>Contact:</a:t>
            </a:r>
            <a:r>
              <a:rPr lang="en-US" sz="1100" dirty="0">
                <a:latin typeface="Arial" panose="020B0604020202020204" pitchFamily="34" charset="0"/>
                <a:cs typeface="Arial" panose="020B0604020202020204" pitchFamily="34" charset="0"/>
              </a:rPr>
              <a:t> </a:t>
            </a:r>
          </a:p>
          <a:p>
            <a:r>
              <a:rPr lang="en-US" sz="1100" dirty="0">
                <a:latin typeface="Arial" panose="020B0604020202020204" pitchFamily="34" charset="0"/>
                <a:cs typeface="Arial" panose="020B0604020202020204" pitchFamily="34" charset="0"/>
              </a:rPr>
              <a:t>    Dr. Virginie </a:t>
            </a:r>
            <a:r>
              <a:rPr lang="en-US" sz="1100" dirty="0" err="1">
                <a:latin typeface="Arial" panose="020B0604020202020204" pitchFamily="34" charset="0"/>
                <a:cs typeface="Arial" panose="020B0604020202020204" pitchFamily="34" charset="0"/>
              </a:rPr>
              <a:t>Faramaz</a:t>
            </a:r>
            <a:endParaRPr lang="en-US" sz="1100" dirty="0">
              <a:latin typeface="Arial" panose="020B0604020202020204" pitchFamily="34" charset="0"/>
              <a:cs typeface="Arial" panose="020B0604020202020204" pitchFamily="34" charset="0"/>
            </a:endParaRPr>
          </a:p>
          <a:p>
            <a:r>
              <a:rPr lang="en-US" sz="1100" dirty="0">
                <a:solidFill>
                  <a:srgbClr val="FF0000"/>
                </a:solidFill>
                <a:latin typeface="Arial" panose="020B0604020202020204" pitchFamily="34" charset="0"/>
                <a:cs typeface="Arial" panose="020B0604020202020204" pitchFamily="34" charset="0"/>
              </a:rPr>
              <a:t>  </a:t>
            </a:r>
            <a:r>
              <a:rPr lang="en-US" sz="1100" dirty="0">
                <a:latin typeface="Arial" panose="020B0604020202020204" pitchFamily="34" charset="0"/>
                <a:cs typeface="Arial" panose="020B0604020202020204" pitchFamily="34" charset="0"/>
              </a:rPr>
              <a:t>  JPL Postdoctoral Fellow</a:t>
            </a:r>
          </a:p>
          <a:p>
            <a:r>
              <a:rPr lang="en-US" sz="1100" dirty="0">
                <a:latin typeface="Arial" panose="020B0604020202020204" pitchFamily="34" charset="0"/>
                <a:cs typeface="Arial" panose="020B0604020202020204" pitchFamily="34" charset="0"/>
              </a:rPr>
              <a:t>    169-506, Jet Propulsion Laboratory, Pasadena, CA 91109</a:t>
            </a:r>
          </a:p>
          <a:p>
            <a:r>
              <a:rPr lang="en-US" sz="1100" dirty="0">
                <a:latin typeface="Arial" panose="020B0604020202020204" pitchFamily="34" charset="0"/>
                <a:cs typeface="Arial" panose="020B0604020202020204" pitchFamily="34" charset="0"/>
              </a:rPr>
              <a:t>    </a:t>
            </a:r>
            <a:r>
              <a:rPr lang="en-US" sz="1100" dirty="0" err="1">
                <a:latin typeface="Arial" panose="020B0604020202020204" pitchFamily="34" charset="0"/>
                <a:cs typeface="Arial" panose="020B0604020202020204" pitchFamily="34" charset="0"/>
              </a:rPr>
              <a:t>virginie.c.faramaz@jpl.nasa.gov</a:t>
            </a:r>
            <a:endParaRPr lang="en-US" sz="11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    https://orcid.org/0000-0001-6403-841X</a:t>
            </a:r>
            <a:endParaRPr lang="en-US" sz="1100" dirty="0">
              <a:solidFill>
                <a:srgbClr val="FF0000"/>
              </a:solidFill>
              <a:latin typeface="Arial" panose="020B0604020202020204" pitchFamily="34" charset="0"/>
              <a:cs typeface="Arial" panose="020B0604020202020204" pitchFamily="34" charset="0"/>
            </a:endParaRPr>
          </a:p>
          <a:p>
            <a:endParaRPr lang="en-US" sz="1100" dirty="0">
              <a:latin typeface="Arial" panose="020B0604020202020204" pitchFamily="34" charset="0"/>
              <a:cs typeface="Arial" panose="020B0604020202020204" pitchFamily="34" charset="0"/>
            </a:endParaRPr>
          </a:p>
          <a:p>
            <a:r>
              <a:rPr lang="en-US" sz="1100" b="1" dirty="0">
                <a:latin typeface="Arial" panose="020B0604020202020204" pitchFamily="34" charset="0"/>
                <a:cs typeface="Arial" panose="020B0604020202020204" pitchFamily="34" charset="0"/>
              </a:rPr>
              <a:t>Citation:</a:t>
            </a:r>
            <a:r>
              <a:rPr lang="en-US" sz="1100" dirty="0">
                <a:latin typeface="Arial" panose="020B0604020202020204" pitchFamily="34" charset="0"/>
                <a:cs typeface="Arial" panose="020B0604020202020204" pitchFamily="34" charset="0"/>
              </a:rPr>
              <a:t>  </a:t>
            </a:r>
          </a:p>
          <a:p>
            <a:r>
              <a:rPr lang="en-US" altLang="en-US" sz="1100" b="1" dirty="0">
                <a:solidFill>
                  <a:srgbClr val="003399"/>
                </a:solidFill>
                <a:latin typeface="Arial" panose="020B0604020202020204" pitchFamily="34" charset="0"/>
                <a:cs typeface="Arial" panose="020B0604020202020204" pitchFamily="34" charset="0"/>
              </a:rPr>
              <a:t>    “</a:t>
            </a:r>
            <a:r>
              <a:rPr lang="en-US" sz="1100" b="1" dirty="0">
                <a:solidFill>
                  <a:srgbClr val="003399"/>
                </a:solidFill>
                <a:latin typeface="Arial" panose="020B0604020202020204" pitchFamily="34" charset="0"/>
                <a:cs typeface="Arial" panose="020B0604020202020204" pitchFamily="34" charset="0"/>
              </a:rPr>
              <a:t>A Detailed Characterization of HR 8799ʼs Debris Disk with ALMA in Band 7</a:t>
            </a:r>
            <a:r>
              <a:rPr lang="en-US" altLang="en-US" sz="1100" b="1" dirty="0">
                <a:solidFill>
                  <a:srgbClr val="003399"/>
                </a:solidFill>
                <a:latin typeface="Arial" panose="020B0604020202020204" pitchFamily="34" charset="0"/>
                <a:cs typeface="Arial" panose="020B0604020202020204" pitchFamily="34" charset="0"/>
              </a:rPr>
              <a:t>”</a:t>
            </a:r>
          </a:p>
          <a:p>
            <a:r>
              <a:rPr lang="en-US" altLang="en-US" sz="1100" b="1" dirty="0">
                <a:solidFill>
                  <a:srgbClr val="003399"/>
                </a:solidFill>
                <a:latin typeface="Arial" panose="020B0604020202020204" pitchFamily="34" charset="0"/>
                <a:cs typeface="Arial" panose="020B0604020202020204" pitchFamily="34" charset="0"/>
              </a:rPr>
              <a:t>    </a:t>
            </a:r>
            <a:r>
              <a:rPr lang="en-US" altLang="en-US" sz="1100" b="1" dirty="0" err="1">
                <a:solidFill>
                  <a:srgbClr val="003399"/>
                </a:solidFill>
                <a:latin typeface="Arial" panose="020B0604020202020204" pitchFamily="34" charset="0"/>
                <a:cs typeface="Arial" panose="020B0604020202020204" pitchFamily="34" charset="0"/>
              </a:rPr>
              <a:t>Faramaz</a:t>
            </a:r>
            <a:r>
              <a:rPr lang="en-US" altLang="en-US" sz="1100" b="1" dirty="0">
                <a:solidFill>
                  <a:srgbClr val="003399"/>
                </a:solidFill>
                <a:latin typeface="Arial" panose="020B0604020202020204" pitchFamily="34" charset="0"/>
                <a:cs typeface="Arial" panose="020B0604020202020204" pitchFamily="34" charset="0"/>
              </a:rPr>
              <a:t>, V., Marino, S., Booth, M., et al. (2021), AJ 161, 271</a:t>
            </a:r>
          </a:p>
          <a:p>
            <a:r>
              <a:rPr lang="en-US" sz="1100" b="1" dirty="0">
                <a:latin typeface="Arial" panose="020B0604020202020204" pitchFamily="34" charset="0"/>
                <a:cs typeface="Arial" panose="020B0604020202020204" pitchFamily="34" charset="0"/>
              </a:rPr>
              <a:t>    </a:t>
            </a:r>
            <a:r>
              <a:rPr lang="en-US" sz="1100" b="1" dirty="0">
                <a:latin typeface="Arial" panose="020B0604020202020204" pitchFamily="34" charset="0"/>
                <a:cs typeface="Arial" panose="020B0604020202020204" pitchFamily="34" charset="0"/>
                <a:hlinkClick r:id="rId6"/>
              </a:rPr>
              <a:t>https://doi.org/</a:t>
            </a:r>
            <a:r>
              <a:rPr lang="en-US" sz="1100" b="1" dirty="0">
                <a:hlinkClick r:id="rId7"/>
              </a:rPr>
              <a:t>10.3847/1538-3881/abf4e0</a:t>
            </a:r>
            <a:endParaRPr lang="en-US" altLang="en-US" sz="1100" b="1" dirty="0">
              <a:solidFill>
                <a:srgbClr val="003399"/>
              </a:solidFill>
            </a:endParaRPr>
          </a:p>
          <a:p>
            <a:endParaRPr lang="en-US" sz="1100" dirty="0">
              <a:latin typeface="Arial" panose="020B0604020202020204" pitchFamily="34" charset="0"/>
              <a:cs typeface="Arial" panose="020B0604020202020204" pitchFamily="34" charset="0"/>
            </a:endParaRPr>
          </a:p>
          <a:p>
            <a:r>
              <a:rPr lang="en-US" sz="1100" b="1" dirty="0">
                <a:latin typeface="Arial" panose="020B0604020202020204" pitchFamily="34" charset="0"/>
                <a:cs typeface="Arial" panose="020B0604020202020204" pitchFamily="34" charset="0"/>
              </a:rPr>
              <a:t>Data Sources:</a:t>
            </a:r>
            <a:r>
              <a:rPr lang="en-US" sz="1100" dirty="0">
                <a:latin typeface="Arial" panose="020B0604020202020204" pitchFamily="34" charset="0"/>
                <a:cs typeface="Arial" panose="020B0604020202020204" pitchFamily="34" charset="0"/>
              </a:rPr>
              <a:t>  </a:t>
            </a:r>
          </a:p>
          <a:p>
            <a:r>
              <a:rPr lang="en-US" sz="1100" dirty="0">
                <a:latin typeface="Arial" panose="020B0604020202020204" pitchFamily="34" charset="0"/>
                <a:cs typeface="Arial" panose="020B0604020202020204" pitchFamily="34" charset="0"/>
              </a:rPr>
              <a:t>    Atacama Large (sub)Millimeter Array (ALMA) – Bands 6 and 7 (1.3 and 0.88 mm wavelength)</a:t>
            </a:r>
          </a:p>
          <a:p>
            <a:endParaRPr lang="en-US" sz="1100" dirty="0">
              <a:latin typeface="Arial" panose="020B0604020202020204" pitchFamily="34" charset="0"/>
              <a:cs typeface="Arial" panose="020B0604020202020204" pitchFamily="34" charset="0"/>
            </a:endParaRPr>
          </a:p>
          <a:p>
            <a:r>
              <a:rPr lang="en-US" sz="1100" b="1" dirty="0">
                <a:latin typeface="Arial" panose="020B0604020202020204" pitchFamily="34" charset="0"/>
                <a:cs typeface="Arial" panose="020B0604020202020204" pitchFamily="34" charset="0"/>
              </a:rPr>
              <a:t>Technical Description of Figure:</a:t>
            </a:r>
          </a:p>
          <a:p>
            <a:r>
              <a:rPr lang="en-US" altLang="en-US" sz="1100" b="1" dirty="0">
                <a:solidFill>
                  <a:srgbClr val="003399"/>
                </a:solidFill>
              </a:rPr>
              <a:t>    </a:t>
            </a:r>
            <a:r>
              <a:rPr lang="en-US" altLang="en-US" sz="1100" dirty="0">
                <a:solidFill>
                  <a:schemeClr val="tx2"/>
                </a:solidFill>
              </a:rPr>
              <a:t>The debris disk surrounding HR 8799 has two components – an inner asteroidal belt close to the parent star and a cold outer belt stretching from ~100 to 300 AU.  Four known planets reside in the gap, with projected separations from 15 to 68 AU.</a:t>
            </a:r>
          </a:p>
          <a:p>
            <a:r>
              <a:rPr lang="en-US" altLang="en-US" sz="1100" dirty="0">
                <a:solidFill>
                  <a:schemeClr val="tx2"/>
                </a:solidFill>
              </a:rPr>
              <a:t>The central emission peak seen here is from both the star and the inner asteroid belt.</a:t>
            </a:r>
          </a:p>
          <a:p>
            <a:r>
              <a:rPr lang="en-US" altLang="en-US" sz="1100" dirty="0">
                <a:solidFill>
                  <a:schemeClr val="tx2"/>
                </a:solidFill>
              </a:rPr>
              <a:t>The nearly face-on outer belt is easily resolved by the ALMA radio array, enabling detailed measurement of its radial profile.</a:t>
            </a:r>
          </a:p>
          <a:p>
            <a:endParaRPr lang="en-US" sz="1100" b="1" dirty="0">
              <a:latin typeface="Arial" panose="020B0604020202020204" pitchFamily="34" charset="0"/>
              <a:cs typeface="Arial" panose="020B0604020202020204" pitchFamily="34" charset="0"/>
            </a:endParaRPr>
          </a:p>
          <a:p>
            <a:r>
              <a:rPr lang="en-US" sz="1100" b="1" dirty="0">
                <a:latin typeface="Arial" panose="020B0604020202020204" pitchFamily="34" charset="0"/>
                <a:cs typeface="Arial" panose="020B0604020202020204" pitchFamily="34" charset="0"/>
              </a:rPr>
              <a:t>Scientific significance, societal relevance, and relationships to future missions:  </a:t>
            </a:r>
            <a:endParaRPr lang="en-US" sz="1100" dirty="0">
              <a:latin typeface="Arial" panose="020B0604020202020204" pitchFamily="34" charset="0"/>
              <a:cs typeface="Arial" panose="020B0604020202020204" pitchFamily="34" charset="0"/>
            </a:endParaRPr>
          </a:p>
          <a:p>
            <a:r>
              <a:rPr lang="en-US" altLang="en-US" sz="1100" dirty="0">
                <a:latin typeface="Arial" panose="020B0604020202020204" pitchFamily="34" charset="0"/>
                <a:cs typeface="Arial" panose="020B0604020202020204" pitchFamily="34" charset="0"/>
              </a:rPr>
              <a:t>    </a:t>
            </a:r>
            <a:r>
              <a:rPr lang="en-US" altLang="en-US" sz="1100" dirty="0"/>
              <a:t>Though the planets are not seen in this high-resolution image, the distribution of dusty debris provides insight into the underlying planetary system.  Specifically, 1) the disk orientation (inclined 29º from face-on) is close to estimates for the planet’s orbital inclinations, suggesting that the disk and planets are nearly co-planar and 2) the location and shape of the disk inner edge are consistent with sculpting from the outermost planet.</a:t>
            </a:r>
            <a:r>
              <a:rPr lang="en-US" altLang="en-US" sz="1100" dirty="0">
                <a:latin typeface="Arial" panose="020B0604020202020204" pitchFamily="34" charset="0"/>
                <a:cs typeface="Arial" panose="020B0604020202020204" pitchFamily="34" charset="0"/>
              </a:rPr>
              <a:t>  </a:t>
            </a:r>
            <a:r>
              <a:rPr lang="en-US" sz="1100" dirty="0"/>
              <a:t>The presence of additional planets remains an open question. Future observations of resonant clumps hold the potential to determine whether the inner edge has been shaped solely by the known planets or also by a new unseen planet.</a:t>
            </a:r>
          </a:p>
          <a:p>
            <a:endParaRPr lang="en-US" sz="1100" dirty="0">
              <a:latin typeface="Arial"/>
              <a:cs typeface="Arial"/>
            </a:endParaRPr>
          </a:p>
        </p:txBody>
      </p:sp>
    </p:spTree>
    <p:extLst>
      <p:ext uri="{BB962C8B-B14F-4D97-AF65-F5344CB8AC3E}">
        <p14:creationId xmlns:p14="http://schemas.microsoft.com/office/powerpoint/2010/main" val="160470047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theme/theme1.xml><?xml version="1.0" encoding="utf-8"?>
<a:theme xmlns:a="http://schemas.openxmlformats.org/drawingml/2006/main" name="1_Blank">
  <a:themeElements>
    <a:clrScheme name="1_Blank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99"/>
      </a:hlink>
      <a:folHlink>
        <a:srgbClr val="333399"/>
      </a:folHlink>
    </a:clrScheme>
    <a:fontScheme name="1_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defRPr>
        </a:defPPr>
      </a:lstStyle>
    </a:lnDef>
  </a:objectDefaults>
  <a:extraClrSchemeLst>
    <a:extraClrScheme>
      <a:clrScheme name="1_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Blank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99"/>
        </a:hlink>
        <a:folHlink>
          <a:srgbClr val="3333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10440</TotalTime>
  <Words>687</Words>
  <Application>Microsoft Macintosh PowerPoint</Application>
  <PresentationFormat>On-screen Show (4:3)</PresentationFormat>
  <Paragraphs>44</Paragraphs>
  <Slides>2</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vt:i4>
      </vt:variant>
    </vt:vector>
  </HeadingPairs>
  <TitlesOfParts>
    <vt:vector size="8" baseType="lpstr">
      <vt:lpstr>Arial</vt:lpstr>
      <vt:lpstr>Helvetica</vt:lpstr>
      <vt:lpstr>Times</vt:lpstr>
      <vt:lpstr>Wingdings</vt:lpstr>
      <vt:lpstr>1_Blank</vt:lpstr>
      <vt:lpstr>Photo Editor Photo</vt:lpstr>
      <vt:lpstr>A Detailed View of HR 8799’s Debris Disk Virginie Faramaz et al.</vt:lpstr>
      <vt:lpstr>PowerPoint Presentation</vt:lpstr>
    </vt:vector>
  </TitlesOfParts>
  <Company>NASA HQ</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NASA HQ</dc:creator>
  <cp:lastModifiedBy>GB</cp:lastModifiedBy>
  <cp:revision>390</cp:revision>
  <cp:lastPrinted>2019-10-24T18:42:05Z</cp:lastPrinted>
  <dcterms:created xsi:type="dcterms:W3CDTF">2008-11-10T22:26:59Z</dcterms:created>
  <dcterms:modified xsi:type="dcterms:W3CDTF">2021-07-06T19:44:46Z</dcterms:modified>
</cp:coreProperties>
</file>