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718D-3675-E6FD-28C2-C74CB6B7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3FEBD-9A57-8463-0244-3F1B7D2A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8F4B-8146-DDAE-BCC2-2042F36E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57C8-46E3-6C12-9737-C23BABBF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383F-1D4D-EC4E-A6C5-4E80611A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4CD2-A519-3DD2-677E-9743ED1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9A2E4-4069-B17C-515C-007F0F724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0606-16F4-9EDA-1E81-58BBA483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93B7-C65F-F4C9-6C29-BA0E131E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E6BA-989D-4CB1-820A-7720CB59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E90EA-F056-8B2F-EBD0-3921F0814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DFD13-81A8-B826-E2D4-78D14B0D3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EA4F-A841-24CA-849A-B9B46480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5AC5-482D-C841-99A6-1ED7E1E7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AF16-47C4-DC31-30A6-E457A425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4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4A8-7602-8D49-4F0D-04B07BA1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F3D9-74B4-7553-7F29-4A751092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087D-5F07-353D-7999-34B9542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EEEF-A9CC-E489-1A99-A00C8D46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189E-B713-9ED4-0755-BF6B3D5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8347-6250-65C6-810B-40620B5B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99759-406D-491D-F15C-D504FEED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2DE9-A1AA-2B23-4BA9-00C1951D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35F0-76EE-1406-9C6F-45560511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69B6-4553-4285-914A-DAFFE1EE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D79B-E336-53DE-F09E-1DD1861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E125-2635-FAA5-70C8-352327D29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0A58A-A3FB-F9BE-05D4-1707603F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E653-2A4C-3E59-1F3E-693ADA59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D6A3E-33A2-A0C2-7880-5B00C9E3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822D-E1D6-AFFE-FB8B-C5299A71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FC89-1FF3-6EDB-5AD6-3204637B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9566-A651-9E69-BC20-16F385F1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8D7D1-192F-949B-EF86-2011849B8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B6A9F-4233-14E9-0241-B52E4E55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0C005-8D6A-47B2-8934-0620A46C9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AD69B-4201-5F84-674B-B0AD73F8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E2ED2-083A-48AC-0A26-E09F8D2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52BFE-327E-5489-CCF5-EE1D1F5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F37A-223D-1CF5-ABB5-A819543C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261E8-5733-566C-F1DD-D4393BE3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8BE44-1D08-5C01-4EF6-BD588441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ACBFC-2DEE-FDE0-F349-830F3AD5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A526C-D562-39D5-670A-A3DFC5F6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971-03B7-8CF7-4E78-C81B2249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0E0C8-1A8B-BFEA-B656-37F095E7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9790-73B8-7005-9EAC-AC1E32DD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60EF-732D-520B-37D5-0BBFA0F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143B4-EF89-68ED-3A08-F909FCE92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46DA-5208-D5AC-3B79-0FD696DF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C4C6E-9EF4-E7BB-962E-ACB4D1E8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FC04A-05B1-4C61-0346-78EFCFFE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B8E2-8332-CD8A-1DE3-6DED3813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B6656-5289-C31F-4A61-9EFA813E6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6014D-8C2B-D0E0-A96E-C7BEC9E46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4112-FB72-2E7A-18DE-EC440694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CB80-44CE-98B2-02ED-102E20C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DF4E-893A-C8BC-FABA-F4C84462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2BE25-6E1F-A511-A101-229557FB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4E7E-F157-0602-1C03-435A0C99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FF3E-1D14-66E8-0EB8-EEB23547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4720-DEDB-A049-A5B3-E19E40374D11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EE12D-4BE8-3974-2E55-6BB9A2A04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2D55-F0D1-A455-F415-432169EB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BC74-F51B-4D47-983E-60BACD7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6E25-5F1B-F672-90C2-8AE7AEA11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7E476-F877-91D7-0612-263DAC34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83" y="-20548"/>
            <a:ext cx="12298166" cy="69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Tom Momary</dc:creator>
  <cp:lastModifiedBy>Tom Momary</cp:lastModifiedBy>
  <cp:revision>1</cp:revision>
  <dcterms:created xsi:type="dcterms:W3CDTF">2023-03-17T23:10:54Z</dcterms:created>
  <dcterms:modified xsi:type="dcterms:W3CDTF">2023-03-17T23:12:08Z</dcterms:modified>
</cp:coreProperties>
</file>