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7010400" cy="9296400"/>
  <p:embeddedFontLst>
    <p:embeddedFont>
      <p:font typeface="Arial Narrow" panose="020B060402020202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
      <p:font typeface="Times" panose="02020603050405020304" pitchFamily="18"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9">
          <p15:clr>
            <a:srgbClr val="A4A3A4"/>
          </p15:clr>
        </p15:guide>
        <p15:guide id="2" pos="660">
          <p15:clr>
            <a:srgbClr val="A4A3A4"/>
          </p15:clr>
        </p15:guide>
        <p15:guide id="3" orient="horz" pos="2803">
          <p15:clr>
            <a:srgbClr val="A4A3A4"/>
          </p15:clr>
        </p15:guide>
        <p15:guide id="4" orient="horz" pos="2794">
          <p15:clr>
            <a:srgbClr val="A4A3A4"/>
          </p15:clr>
        </p15:guide>
        <p15:guide id="5" pos="736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rHmaM5pPfV638nTpKyHxI6OOU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p:restoredTop sz="95853"/>
  </p:normalViewPr>
  <p:slideViewPr>
    <p:cSldViewPr snapToGrid="0">
      <p:cViewPr varScale="1">
        <p:scale>
          <a:sx n="127" d="100"/>
          <a:sy n="127" d="100"/>
        </p:scale>
        <p:origin x="280" y="176"/>
      </p:cViewPr>
      <p:guideLst>
        <p:guide orient="horz" pos="419"/>
        <p:guide pos="660"/>
        <p:guide orient="horz" pos="2803"/>
        <p:guide orient="horz" pos="2794"/>
        <p:guide pos="736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customschemas.google.com/relationships/presentationmetadata" Target="metadata"/><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208" cy="4643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3197" y="0"/>
            <a:ext cx="3037207" cy="4643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9188" cy="34877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4404" y="4416839"/>
            <a:ext cx="5141592" cy="418225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2071"/>
            <a:ext cx="3037208" cy="4643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3197" y="8832071"/>
            <a:ext cx="3037207" cy="4643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934404" y="4416839"/>
            <a:ext cx="5141592" cy="418225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solidFill>
                  <a:schemeClr val="bg1"/>
                </a:solidFill>
                <a:latin typeface="+mj-lt"/>
              </a:rPr>
              <a:t>Please use this template for science nugget submissions. Although the use of the template is not mandatory for science nugget submission, it is the format that is provided to leadership (i.e., if you send in science nuggets in a different template, that’s OK,  but KVK will rework them into this one).</a:t>
            </a:r>
            <a:endParaRPr dirty="0">
              <a:latin typeface="+mj-lt"/>
            </a:endParaRPr>
          </a:p>
        </p:txBody>
      </p:sp>
      <p:sp>
        <p:nvSpPr>
          <p:cNvPr id="36" name="Google Shape;36;p1:notes"/>
          <p:cNvSpPr>
            <a:spLocks noGrp="1" noRot="1" noChangeAspect="1"/>
          </p:cNvSpPr>
          <p:nvPr>
            <p:ph type="sldImg" idx="2"/>
          </p:nvPr>
        </p:nvSpPr>
        <p:spPr>
          <a:xfrm>
            <a:off x="406400" y="696913"/>
            <a:ext cx="6199188" cy="34877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ftr" idx="11"/>
          </p:nvPr>
        </p:nvSpPr>
        <p:spPr>
          <a:xfrm>
            <a:off x="228600" y="6523038"/>
            <a:ext cx="6527800" cy="25876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7" name="Google Shape;17;p3"/>
          <p:cNvSpPr txBox="1">
            <a:spLocks noGrp="1"/>
          </p:cNvSpPr>
          <p:nvPr>
            <p:ph type="sldNum" idx="12"/>
          </p:nvPr>
        </p:nvSpPr>
        <p:spPr>
          <a:xfrm>
            <a:off x="11475962" y="6596064"/>
            <a:ext cx="677940" cy="246221"/>
          </a:xfrm>
          <a:prstGeom prst="rect">
            <a:avLst/>
          </a:prstGeom>
          <a:noFill/>
          <a:ln>
            <a:noFill/>
          </a:ln>
        </p:spPr>
        <p:txBody>
          <a:bodyPr spcFirstLastPara="1" wrap="square" lIns="91425" tIns="45700" rIns="91425" bIns="45700" anchor="t" anchorCtr="0">
            <a:spAutoFit/>
          </a:bodyPr>
          <a:lstStyle>
            <a:lvl1pPr marL="0" lvl="0" indent="0" algn="r">
              <a:spcBef>
                <a:spcPts val="0"/>
              </a:spcBef>
              <a:spcAft>
                <a:spcPts val="0"/>
              </a:spcAft>
              <a:buNone/>
              <a:defRPr sz="1000" b="0" i="0" u="none" strike="noStrike" cap="none">
                <a:solidFill>
                  <a:srgbClr val="FFFFFF"/>
                </a:solidFill>
                <a:latin typeface="Arial"/>
                <a:ea typeface="Arial"/>
                <a:cs typeface="Arial"/>
                <a:sym typeface="Arial"/>
              </a:defRPr>
            </a:lvl1pPr>
            <a:lvl2pPr marL="0" lvl="1" indent="0" algn="r">
              <a:spcBef>
                <a:spcPts val="0"/>
              </a:spcBef>
              <a:spcAft>
                <a:spcPts val="0"/>
              </a:spcAft>
              <a:buNone/>
              <a:defRPr sz="1000" b="0" i="0" u="none" strike="noStrike" cap="none">
                <a:solidFill>
                  <a:srgbClr val="FFFFFF"/>
                </a:solidFill>
                <a:latin typeface="Arial"/>
                <a:ea typeface="Arial"/>
                <a:cs typeface="Arial"/>
                <a:sym typeface="Arial"/>
              </a:defRPr>
            </a:lvl2pPr>
            <a:lvl3pPr marL="0" lvl="2" indent="0" algn="r">
              <a:spcBef>
                <a:spcPts val="0"/>
              </a:spcBef>
              <a:spcAft>
                <a:spcPts val="0"/>
              </a:spcAft>
              <a:buNone/>
              <a:defRPr sz="1000" b="0" i="0" u="none" strike="noStrike" cap="none">
                <a:solidFill>
                  <a:srgbClr val="FFFFFF"/>
                </a:solidFill>
                <a:latin typeface="Arial"/>
                <a:ea typeface="Arial"/>
                <a:cs typeface="Arial"/>
                <a:sym typeface="Arial"/>
              </a:defRPr>
            </a:lvl3pPr>
            <a:lvl4pPr marL="0" lvl="3" indent="0" algn="r">
              <a:spcBef>
                <a:spcPts val="0"/>
              </a:spcBef>
              <a:spcAft>
                <a:spcPts val="0"/>
              </a:spcAft>
              <a:buNone/>
              <a:defRPr sz="1000" b="0" i="0" u="none" strike="noStrike" cap="none">
                <a:solidFill>
                  <a:srgbClr val="FFFFFF"/>
                </a:solidFill>
                <a:latin typeface="Arial"/>
                <a:ea typeface="Arial"/>
                <a:cs typeface="Arial"/>
                <a:sym typeface="Arial"/>
              </a:defRPr>
            </a:lvl4pPr>
            <a:lvl5pPr marL="0" lvl="4" indent="0" algn="r">
              <a:spcBef>
                <a:spcPts val="0"/>
              </a:spcBef>
              <a:spcAft>
                <a:spcPts val="0"/>
              </a:spcAft>
              <a:buNone/>
              <a:defRPr sz="1000" b="0" i="0" u="none" strike="noStrike" cap="none">
                <a:solidFill>
                  <a:srgbClr val="FFFFFF"/>
                </a:solidFill>
                <a:latin typeface="Arial"/>
                <a:ea typeface="Arial"/>
                <a:cs typeface="Arial"/>
                <a:sym typeface="Arial"/>
              </a:defRPr>
            </a:lvl5pPr>
            <a:lvl6pPr marL="0" lvl="5" indent="0" algn="r">
              <a:spcBef>
                <a:spcPts val="0"/>
              </a:spcBef>
              <a:spcAft>
                <a:spcPts val="0"/>
              </a:spcAft>
              <a:buNone/>
              <a:defRPr sz="1000" b="0" i="0" u="none" strike="noStrike" cap="none">
                <a:solidFill>
                  <a:srgbClr val="FFFFFF"/>
                </a:solidFill>
                <a:latin typeface="Arial"/>
                <a:ea typeface="Arial"/>
                <a:cs typeface="Arial"/>
                <a:sym typeface="Arial"/>
              </a:defRPr>
            </a:lvl6pPr>
            <a:lvl7pPr marL="0" lvl="6" indent="0" algn="r">
              <a:spcBef>
                <a:spcPts val="0"/>
              </a:spcBef>
              <a:spcAft>
                <a:spcPts val="0"/>
              </a:spcAft>
              <a:buNone/>
              <a:defRPr sz="1000" b="0" i="0" u="none" strike="noStrike" cap="none">
                <a:solidFill>
                  <a:srgbClr val="FFFFFF"/>
                </a:solidFill>
                <a:latin typeface="Arial"/>
                <a:ea typeface="Arial"/>
                <a:cs typeface="Arial"/>
                <a:sym typeface="Arial"/>
              </a:defRPr>
            </a:lvl7pPr>
            <a:lvl8pPr marL="0" lvl="7" indent="0" algn="r">
              <a:spcBef>
                <a:spcPts val="0"/>
              </a:spcBef>
              <a:spcAft>
                <a:spcPts val="0"/>
              </a:spcAft>
              <a:buNone/>
              <a:defRPr sz="1000" b="0" i="0" u="none" strike="noStrike" cap="none">
                <a:solidFill>
                  <a:srgbClr val="FFFFFF"/>
                </a:solidFill>
                <a:latin typeface="Arial"/>
                <a:ea typeface="Arial"/>
                <a:cs typeface="Arial"/>
                <a:sym typeface="Arial"/>
              </a:defRPr>
            </a:lvl8pPr>
            <a:lvl9pPr marL="0" lvl="8" indent="0" algn="r">
              <a:spcBef>
                <a:spcPts val="0"/>
              </a:spcBef>
              <a:spcAft>
                <a:spcPts val="0"/>
              </a:spcAft>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latin typeface="Times New Roman"/>
              <a:ea typeface="Times New Roman"/>
              <a:cs typeface="Times New Roman"/>
              <a:sym typeface="Times New Roman"/>
            </a:endParaRPr>
          </a:p>
        </p:txBody>
      </p:sp>
      <p:sp>
        <p:nvSpPr>
          <p:cNvPr id="18" name="Google Shape;18;p3"/>
          <p:cNvSpPr txBox="1">
            <a:spLocks noGrp="1"/>
          </p:cNvSpPr>
          <p:nvPr>
            <p:ph type="dt" idx="10"/>
          </p:nvPr>
        </p:nvSpPr>
        <p:spPr>
          <a:xfrm>
            <a:off x="9084733" y="6597650"/>
            <a:ext cx="1016000" cy="190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slide">
  <p:cSld name="Standard slide">
    <p:spTree>
      <p:nvGrpSpPr>
        <p:cNvPr id="1" name="Shape 24"/>
        <p:cNvGrpSpPr/>
        <p:nvPr/>
      </p:nvGrpSpPr>
      <p:grpSpPr>
        <a:xfrm>
          <a:off x="0" y="0"/>
          <a:ext cx="0" cy="0"/>
          <a:chOff x="0" y="0"/>
          <a:chExt cx="0" cy="0"/>
        </a:xfrm>
      </p:grpSpPr>
      <p:sp>
        <p:nvSpPr>
          <p:cNvPr id="25" name="Google Shape;25;p6"/>
          <p:cNvSpPr txBox="1">
            <a:spLocks noGrp="1"/>
          </p:cNvSpPr>
          <p:nvPr>
            <p:ph type="dt" idx="10"/>
          </p:nvPr>
        </p:nvSpPr>
        <p:spPr>
          <a:xfrm>
            <a:off x="1339182" y="6483350"/>
            <a:ext cx="10503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ftr" idx="11"/>
          </p:nvPr>
        </p:nvSpPr>
        <p:spPr>
          <a:xfrm>
            <a:off x="3036713" y="6483350"/>
            <a:ext cx="6118577"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27" name="Google Shape;27;p6"/>
          <p:cNvSpPr txBox="1">
            <a:spLocks noGrp="1"/>
          </p:cNvSpPr>
          <p:nvPr>
            <p:ph type="sldNum" idx="12"/>
          </p:nvPr>
        </p:nvSpPr>
        <p:spPr>
          <a:xfrm>
            <a:off x="10072467" y="6483350"/>
            <a:ext cx="1509932" cy="246221"/>
          </a:xfrm>
          <a:prstGeom prst="rect">
            <a:avLst/>
          </a:prstGeom>
          <a:noFill/>
          <a:ln>
            <a:noFill/>
          </a:ln>
        </p:spPr>
        <p:txBody>
          <a:bodyPr spcFirstLastPara="1" wrap="square" lIns="91425" tIns="45700" rIns="91425" bIns="45700" anchor="t" anchorCtr="0">
            <a:spAutoFit/>
          </a:bodyPr>
          <a:lstStyle>
            <a:lvl1pPr marL="0" lvl="0" indent="0" algn="r">
              <a:spcBef>
                <a:spcPts val="0"/>
              </a:spcBef>
              <a:spcAft>
                <a:spcPts val="0"/>
              </a:spcAft>
              <a:buNone/>
              <a:defRPr sz="1000" b="0">
                <a:solidFill>
                  <a:srgbClr val="000000"/>
                </a:solidFill>
                <a:latin typeface="Arial"/>
                <a:ea typeface="Arial"/>
                <a:cs typeface="Arial"/>
                <a:sym typeface="Arial"/>
              </a:defRPr>
            </a:lvl1pPr>
            <a:lvl2pPr marL="0" lvl="1" indent="0" algn="r">
              <a:spcBef>
                <a:spcPts val="0"/>
              </a:spcBef>
              <a:spcAft>
                <a:spcPts val="0"/>
              </a:spcAft>
              <a:buNone/>
              <a:defRPr sz="1000" b="0">
                <a:solidFill>
                  <a:srgbClr val="000000"/>
                </a:solidFill>
                <a:latin typeface="Arial"/>
                <a:ea typeface="Arial"/>
                <a:cs typeface="Arial"/>
                <a:sym typeface="Arial"/>
              </a:defRPr>
            </a:lvl2pPr>
            <a:lvl3pPr marL="0" lvl="2" indent="0" algn="r">
              <a:spcBef>
                <a:spcPts val="0"/>
              </a:spcBef>
              <a:spcAft>
                <a:spcPts val="0"/>
              </a:spcAft>
              <a:buNone/>
              <a:defRPr sz="1000" b="0">
                <a:solidFill>
                  <a:srgbClr val="000000"/>
                </a:solidFill>
                <a:latin typeface="Arial"/>
                <a:ea typeface="Arial"/>
                <a:cs typeface="Arial"/>
                <a:sym typeface="Arial"/>
              </a:defRPr>
            </a:lvl3pPr>
            <a:lvl4pPr marL="0" lvl="3" indent="0" algn="r">
              <a:spcBef>
                <a:spcPts val="0"/>
              </a:spcBef>
              <a:spcAft>
                <a:spcPts val="0"/>
              </a:spcAft>
              <a:buNone/>
              <a:defRPr sz="1000" b="0">
                <a:solidFill>
                  <a:srgbClr val="000000"/>
                </a:solidFill>
                <a:latin typeface="Arial"/>
                <a:ea typeface="Arial"/>
                <a:cs typeface="Arial"/>
                <a:sym typeface="Arial"/>
              </a:defRPr>
            </a:lvl4pPr>
            <a:lvl5pPr marL="0" lvl="4" indent="0" algn="r">
              <a:spcBef>
                <a:spcPts val="0"/>
              </a:spcBef>
              <a:spcAft>
                <a:spcPts val="0"/>
              </a:spcAft>
              <a:buNone/>
              <a:defRPr sz="1000" b="0">
                <a:solidFill>
                  <a:srgbClr val="000000"/>
                </a:solidFill>
                <a:latin typeface="Arial"/>
                <a:ea typeface="Arial"/>
                <a:cs typeface="Arial"/>
                <a:sym typeface="Arial"/>
              </a:defRPr>
            </a:lvl5pPr>
            <a:lvl6pPr marL="0" lvl="5" indent="0" algn="r">
              <a:spcBef>
                <a:spcPts val="0"/>
              </a:spcBef>
              <a:spcAft>
                <a:spcPts val="0"/>
              </a:spcAft>
              <a:buNone/>
              <a:defRPr sz="1000" b="0">
                <a:solidFill>
                  <a:srgbClr val="000000"/>
                </a:solidFill>
                <a:latin typeface="Arial"/>
                <a:ea typeface="Arial"/>
                <a:cs typeface="Arial"/>
                <a:sym typeface="Arial"/>
              </a:defRPr>
            </a:lvl6pPr>
            <a:lvl7pPr marL="0" lvl="6" indent="0" algn="r">
              <a:spcBef>
                <a:spcPts val="0"/>
              </a:spcBef>
              <a:spcAft>
                <a:spcPts val="0"/>
              </a:spcAft>
              <a:buNone/>
              <a:defRPr sz="1000" b="0">
                <a:solidFill>
                  <a:srgbClr val="000000"/>
                </a:solidFill>
                <a:latin typeface="Arial"/>
                <a:ea typeface="Arial"/>
                <a:cs typeface="Arial"/>
                <a:sym typeface="Arial"/>
              </a:defRPr>
            </a:lvl7pPr>
            <a:lvl8pPr marL="0" lvl="7" indent="0" algn="r">
              <a:spcBef>
                <a:spcPts val="0"/>
              </a:spcBef>
              <a:spcAft>
                <a:spcPts val="0"/>
              </a:spcAft>
              <a:buNone/>
              <a:defRPr sz="1000" b="0">
                <a:solidFill>
                  <a:srgbClr val="000000"/>
                </a:solidFill>
                <a:latin typeface="Arial"/>
                <a:ea typeface="Arial"/>
                <a:cs typeface="Arial"/>
                <a:sym typeface="Arial"/>
              </a:defRPr>
            </a:lvl8pPr>
            <a:lvl9pPr marL="0" lvl="8" indent="0" algn="r">
              <a:spcBef>
                <a:spcPts val="0"/>
              </a:spcBef>
              <a:spcAft>
                <a:spcPts val="0"/>
              </a:spcAft>
              <a:buNone/>
              <a:defRPr sz="1000" b="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6"/>
          <p:cNvSpPr txBox="1">
            <a:spLocks noGrp="1"/>
          </p:cNvSpPr>
          <p:nvPr>
            <p:ph type="body" idx="1"/>
          </p:nvPr>
        </p:nvSpPr>
        <p:spPr>
          <a:xfrm>
            <a:off x="1335851" y="1297172"/>
            <a:ext cx="10246548" cy="49441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FFFFFF"/>
              </a:buClr>
              <a:buSzPts val="1800"/>
              <a:buChar char="•"/>
              <a:defRPr/>
            </a:lvl1pPr>
            <a:lvl2pPr marL="914400" lvl="1" indent="-342900" algn="l">
              <a:spcBef>
                <a:spcPts val="360"/>
              </a:spcBef>
              <a:spcAft>
                <a:spcPts val="0"/>
              </a:spcAft>
              <a:buClr>
                <a:srgbClr val="FFFFFF"/>
              </a:buClr>
              <a:buSzPts val="1800"/>
              <a:buChar char="–"/>
              <a:defRPr/>
            </a:lvl2pPr>
            <a:lvl3pPr marL="1371600" lvl="2" indent="-342900" algn="l">
              <a:spcBef>
                <a:spcPts val="360"/>
              </a:spcBef>
              <a:spcAft>
                <a:spcPts val="0"/>
              </a:spcAft>
              <a:buClr>
                <a:srgbClr val="FFFFFF"/>
              </a:buClr>
              <a:buSzPts val="1800"/>
              <a:buChar char="•"/>
              <a:defRPr/>
            </a:lvl3pPr>
            <a:lvl4pPr marL="1828800" lvl="3" indent="-342900" algn="l">
              <a:spcBef>
                <a:spcPts val="360"/>
              </a:spcBef>
              <a:spcAft>
                <a:spcPts val="0"/>
              </a:spcAft>
              <a:buClr>
                <a:srgbClr val="FFFFFF"/>
              </a:buClr>
              <a:buSzPts val="1800"/>
              <a:buChar char="–"/>
              <a:defRPr/>
            </a:lvl4pPr>
            <a:lvl5pPr marL="2286000" lvl="4" indent="-342900" algn="l">
              <a:spcBef>
                <a:spcPts val="360"/>
              </a:spcBef>
              <a:spcAft>
                <a:spcPts val="0"/>
              </a:spcAft>
              <a:buClr>
                <a:srgbClr val="FFFFFF"/>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7"/>
          <p:cNvSpPr txBox="1">
            <a:spLocks noGrp="1"/>
          </p:cNvSpPr>
          <p:nvPr>
            <p:ph type="body" idx="1"/>
          </p:nvPr>
        </p:nvSpPr>
        <p:spPr>
          <a:xfrm>
            <a:off x="1194572" y="1329073"/>
            <a:ext cx="5384800" cy="493350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FFFFFF"/>
              </a:buClr>
              <a:buSzPts val="2800"/>
              <a:buFont typeface="Arial Narrow"/>
              <a:buChar char="•"/>
              <a:defRPr sz="2800"/>
            </a:lvl1pPr>
            <a:lvl2pPr marL="914400" lvl="1" indent="-381000" algn="l">
              <a:spcBef>
                <a:spcPts val="480"/>
              </a:spcBef>
              <a:spcAft>
                <a:spcPts val="0"/>
              </a:spcAft>
              <a:buClr>
                <a:srgbClr val="FFFFFF"/>
              </a:buClr>
              <a:buSzPts val="2400"/>
              <a:buFont typeface="Arial Narrow"/>
              <a:buChar char="–"/>
              <a:defRPr sz="2400"/>
            </a:lvl2pPr>
            <a:lvl3pPr marL="1371600" lvl="2" indent="-355600" algn="l">
              <a:spcBef>
                <a:spcPts val="400"/>
              </a:spcBef>
              <a:spcAft>
                <a:spcPts val="0"/>
              </a:spcAft>
              <a:buClr>
                <a:srgbClr val="FFFFFF"/>
              </a:buClr>
              <a:buSzPts val="2000"/>
              <a:buFont typeface="Arial Narrow"/>
              <a:buChar char="•"/>
              <a:defRPr sz="2000"/>
            </a:lvl3pPr>
            <a:lvl4pPr marL="1828800" lvl="3" indent="-342900" algn="l">
              <a:spcBef>
                <a:spcPts val="360"/>
              </a:spcBef>
              <a:spcAft>
                <a:spcPts val="0"/>
              </a:spcAft>
              <a:buClr>
                <a:srgbClr val="FFFFFF"/>
              </a:buClr>
              <a:buSzPts val="1800"/>
              <a:buFont typeface="Arial Narrow"/>
              <a:buChar char="–"/>
              <a:defRPr sz="1800"/>
            </a:lvl4pPr>
            <a:lvl5pPr marL="2286000" lvl="4" indent="-342900" algn="l">
              <a:spcBef>
                <a:spcPts val="360"/>
              </a:spcBef>
              <a:spcAft>
                <a:spcPts val="0"/>
              </a:spcAft>
              <a:buClr>
                <a:srgbClr val="FFFFFF"/>
              </a:buClr>
              <a:buSzPts val="1800"/>
              <a:buFont typeface="Arial Narrow"/>
              <a:buChar char="»"/>
              <a:defRPr sz="1800"/>
            </a:lvl5pPr>
            <a:lvl6pPr marL="2743200" lvl="5" indent="-342900" algn="l">
              <a:spcBef>
                <a:spcPts val="360"/>
              </a:spcBef>
              <a:spcAft>
                <a:spcPts val="0"/>
              </a:spcAft>
              <a:buClr>
                <a:schemeClr val="lt1"/>
              </a:buClr>
              <a:buSzPts val="1800"/>
              <a:buFont typeface="Arial Narrow"/>
              <a:buChar char="»"/>
              <a:defRPr sz="1800"/>
            </a:lvl6pPr>
            <a:lvl7pPr marL="3200400" lvl="6" indent="-342900" algn="l">
              <a:spcBef>
                <a:spcPts val="360"/>
              </a:spcBef>
              <a:spcAft>
                <a:spcPts val="0"/>
              </a:spcAft>
              <a:buClr>
                <a:schemeClr val="lt1"/>
              </a:buClr>
              <a:buSzPts val="1800"/>
              <a:buFont typeface="Arial Narrow"/>
              <a:buChar char="»"/>
              <a:defRPr sz="1800"/>
            </a:lvl7pPr>
            <a:lvl8pPr marL="3657600" lvl="7" indent="-342900" algn="l">
              <a:spcBef>
                <a:spcPts val="360"/>
              </a:spcBef>
              <a:spcAft>
                <a:spcPts val="0"/>
              </a:spcAft>
              <a:buClr>
                <a:schemeClr val="lt1"/>
              </a:buClr>
              <a:buSzPts val="1800"/>
              <a:buFont typeface="Arial Narrow"/>
              <a:buChar char="»"/>
              <a:defRPr sz="1800"/>
            </a:lvl8pPr>
            <a:lvl9pPr marL="4114800" lvl="8" indent="-342900" algn="l">
              <a:spcBef>
                <a:spcPts val="360"/>
              </a:spcBef>
              <a:spcAft>
                <a:spcPts val="0"/>
              </a:spcAft>
              <a:buClr>
                <a:schemeClr val="lt1"/>
              </a:buClr>
              <a:buSzPts val="1800"/>
              <a:buFont typeface="Arial Narrow"/>
              <a:buChar char="»"/>
              <a:defRPr sz="1800"/>
            </a:lvl9pPr>
          </a:lstStyle>
          <a:p>
            <a:endParaRPr/>
          </a:p>
        </p:txBody>
      </p:sp>
      <p:sp>
        <p:nvSpPr>
          <p:cNvPr id="31" name="Google Shape;31;p7"/>
          <p:cNvSpPr txBox="1">
            <a:spLocks noGrp="1"/>
          </p:cNvSpPr>
          <p:nvPr>
            <p:ph type="body" idx="2"/>
          </p:nvPr>
        </p:nvSpPr>
        <p:spPr>
          <a:xfrm>
            <a:off x="6782572" y="1329073"/>
            <a:ext cx="5384800" cy="493350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FFFFFF"/>
              </a:buClr>
              <a:buSzPts val="2800"/>
              <a:buFont typeface="Arial Narrow"/>
              <a:buChar char="•"/>
              <a:defRPr sz="2800"/>
            </a:lvl1pPr>
            <a:lvl2pPr marL="914400" lvl="1" indent="-381000" algn="l">
              <a:spcBef>
                <a:spcPts val="480"/>
              </a:spcBef>
              <a:spcAft>
                <a:spcPts val="0"/>
              </a:spcAft>
              <a:buClr>
                <a:srgbClr val="FFFFFF"/>
              </a:buClr>
              <a:buSzPts val="2400"/>
              <a:buFont typeface="Arial Narrow"/>
              <a:buChar char="–"/>
              <a:defRPr sz="2400"/>
            </a:lvl2pPr>
            <a:lvl3pPr marL="1371600" lvl="2" indent="-355600" algn="l">
              <a:spcBef>
                <a:spcPts val="400"/>
              </a:spcBef>
              <a:spcAft>
                <a:spcPts val="0"/>
              </a:spcAft>
              <a:buClr>
                <a:srgbClr val="FFFFFF"/>
              </a:buClr>
              <a:buSzPts val="2000"/>
              <a:buFont typeface="Arial Narrow"/>
              <a:buChar char="•"/>
              <a:defRPr sz="2000"/>
            </a:lvl3pPr>
            <a:lvl4pPr marL="1828800" lvl="3" indent="-342900" algn="l">
              <a:spcBef>
                <a:spcPts val="360"/>
              </a:spcBef>
              <a:spcAft>
                <a:spcPts val="0"/>
              </a:spcAft>
              <a:buClr>
                <a:srgbClr val="FFFFFF"/>
              </a:buClr>
              <a:buSzPts val="1800"/>
              <a:buFont typeface="Arial Narrow"/>
              <a:buChar char="–"/>
              <a:defRPr sz="1800"/>
            </a:lvl4pPr>
            <a:lvl5pPr marL="2286000" lvl="4" indent="-342900" algn="l">
              <a:spcBef>
                <a:spcPts val="360"/>
              </a:spcBef>
              <a:spcAft>
                <a:spcPts val="0"/>
              </a:spcAft>
              <a:buClr>
                <a:srgbClr val="FFFFFF"/>
              </a:buClr>
              <a:buSzPts val="1800"/>
              <a:buFont typeface="Arial Narrow"/>
              <a:buChar char="»"/>
              <a:defRPr sz="1800"/>
            </a:lvl5pPr>
            <a:lvl6pPr marL="2743200" lvl="5" indent="-342900" algn="l">
              <a:spcBef>
                <a:spcPts val="360"/>
              </a:spcBef>
              <a:spcAft>
                <a:spcPts val="0"/>
              </a:spcAft>
              <a:buClr>
                <a:schemeClr val="lt1"/>
              </a:buClr>
              <a:buSzPts val="1800"/>
              <a:buFont typeface="Arial Narrow"/>
              <a:buChar char="»"/>
              <a:defRPr sz="1800"/>
            </a:lvl6pPr>
            <a:lvl7pPr marL="3200400" lvl="6" indent="-342900" algn="l">
              <a:spcBef>
                <a:spcPts val="360"/>
              </a:spcBef>
              <a:spcAft>
                <a:spcPts val="0"/>
              </a:spcAft>
              <a:buClr>
                <a:schemeClr val="lt1"/>
              </a:buClr>
              <a:buSzPts val="1800"/>
              <a:buFont typeface="Arial Narrow"/>
              <a:buChar char="»"/>
              <a:defRPr sz="1800"/>
            </a:lvl7pPr>
            <a:lvl8pPr marL="3657600" lvl="7" indent="-342900" algn="l">
              <a:spcBef>
                <a:spcPts val="360"/>
              </a:spcBef>
              <a:spcAft>
                <a:spcPts val="0"/>
              </a:spcAft>
              <a:buClr>
                <a:schemeClr val="lt1"/>
              </a:buClr>
              <a:buSzPts val="1800"/>
              <a:buFont typeface="Arial Narrow"/>
              <a:buChar char="»"/>
              <a:defRPr sz="1800"/>
            </a:lvl8pPr>
            <a:lvl9pPr marL="4114800" lvl="8" indent="-342900" algn="l">
              <a:spcBef>
                <a:spcPts val="360"/>
              </a:spcBef>
              <a:spcAft>
                <a:spcPts val="0"/>
              </a:spcAft>
              <a:buClr>
                <a:schemeClr val="lt1"/>
              </a:buClr>
              <a:buSzPts val="1800"/>
              <a:buFont typeface="Arial Narrow"/>
              <a:buChar char="»"/>
              <a:defRPr sz="1800"/>
            </a:lvl9pPr>
          </a:lstStyle>
          <a:p>
            <a:endParaRPr/>
          </a:p>
        </p:txBody>
      </p:sp>
      <p:sp>
        <p:nvSpPr>
          <p:cNvPr id="32" name="Google Shape;32;p7"/>
          <p:cNvSpPr txBox="1">
            <a:spLocks noGrp="1"/>
          </p:cNvSpPr>
          <p:nvPr>
            <p:ph type="dt" idx="10"/>
          </p:nvPr>
        </p:nvSpPr>
        <p:spPr>
          <a:xfrm>
            <a:off x="1339183" y="6483356"/>
            <a:ext cx="1182004"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
          <p:cNvSpPr txBox="1">
            <a:spLocks noGrp="1"/>
          </p:cNvSpPr>
          <p:nvPr>
            <p:ph type="sldNum" idx="12"/>
          </p:nvPr>
        </p:nvSpPr>
        <p:spPr>
          <a:xfrm>
            <a:off x="10072467" y="6483356"/>
            <a:ext cx="1509932" cy="246221"/>
          </a:xfrm>
          <a:prstGeom prst="rect">
            <a:avLst/>
          </a:prstGeom>
          <a:noFill/>
          <a:ln>
            <a:noFill/>
          </a:ln>
        </p:spPr>
        <p:txBody>
          <a:bodyPr spcFirstLastPara="1" wrap="square" lIns="91425" tIns="45700" rIns="91425" bIns="45700" anchor="t" anchorCtr="0">
            <a:spAutoFit/>
          </a:bodyPr>
          <a:lstStyle>
            <a:lvl1pPr marL="0" lvl="0" indent="0" algn="r">
              <a:spcBef>
                <a:spcPts val="0"/>
              </a:spcBef>
              <a:spcAft>
                <a:spcPts val="0"/>
              </a:spcAft>
              <a:buNone/>
              <a:defRPr sz="1000" b="0">
                <a:solidFill>
                  <a:srgbClr val="000000"/>
                </a:solidFill>
                <a:latin typeface="Arial"/>
                <a:ea typeface="Arial"/>
                <a:cs typeface="Arial"/>
                <a:sym typeface="Arial"/>
              </a:defRPr>
            </a:lvl1pPr>
            <a:lvl2pPr marL="0" lvl="1" indent="0" algn="r">
              <a:spcBef>
                <a:spcPts val="0"/>
              </a:spcBef>
              <a:spcAft>
                <a:spcPts val="0"/>
              </a:spcAft>
              <a:buNone/>
              <a:defRPr sz="1000" b="0">
                <a:solidFill>
                  <a:srgbClr val="000000"/>
                </a:solidFill>
                <a:latin typeface="Arial"/>
                <a:ea typeface="Arial"/>
                <a:cs typeface="Arial"/>
                <a:sym typeface="Arial"/>
              </a:defRPr>
            </a:lvl2pPr>
            <a:lvl3pPr marL="0" lvl="2" indent="0" algn="r">
              <a:spcBef>
                <a:spcPts val="0"/>
              </a:spcBef>
              <a:spcAft>
                <a:spcPts val="0"/>
              </a:spcAft>
              <a:buNone/>
              <a:defRPr sz="1000" b="0">
                <a:solidFill>
                  <a:srgbClr val="000000"/>
                </a:solidFill>
                <a:latin typeface="Arial"/>
                <a:ea typeface="Arial"/>
                <a:cs typeface="Arial"/>
                <a:sym typeface="Arial"/>
              </a:defRPr>
            </a:lvl3pPr>
            <a:lvl4pPr marL="0" lvl="3" indent="0" algn="r">
              <a:spcBef>
                <a:spcPts val="0"/>
              </a:spcBef>
              <a:spcAft>
                <a:spcPts val="0"/>
              </a:spcAft>
              <a:buNone/>
              <a:defRPr sz="1000" b="0">
                <a:solidFill>
                  <a:srgbClr val="000000"/>
                </a:solidFill>
                <a:latin typeface="Arial"/>
                <a:ea typeface="Arial"/>
                <a:cs typeface="Arial"/>
                <a:sym typeface="Arial"/>
              </a:defRPr>
            </a:lvl4pPr>
            <a:lvl5pPr marL="0" lvl="4" indent="0" algn="r">
              <a:spcBef>
                <a:spcPts val="0"/>
              </a:spcBef>
              <a:spcAft>
                <a:spcPts val="0"/>
              </a:spcAft>
              <a:buNone/>
              <a:defRPr sz="1000" b="0">
                <a:solidFill>
                  <a:srgbClr val="000000"/>
                </a:solidFill>
                <a:latin typeface="Arial"/>
                <a:ea typeface="Arial"/>
                <a:cs typeface="Arial"/>
                <a:sym typeface="Arial"/>
              </a:defRPr>
            </a:lvl5pPr>
            <a:lvl6pPr marL="0" lvl="5" indent="0" algn="r">
              <a:spcBef>
                <a:spcPts val="0"/>
              </a:spcBef>
              <a:spcAft>
                <a:spcPts val="0"/>
              </a:spcAft>
              <a:buNone/>
              <a:defRPr sz="1000" b="0">
                <a:solidFill>
                  <a:srgbClr val="000000"/>
                </a:solidFill>
                <a:latin typeface="Arial"/>
                <a:ea typeface="Arial"/>
                <a:cs typeface="Arial"/>
                <a:sym typeface="Arial"/>
              </a:defRPr>
            </a:lvl6pPr>
            <a:lvl7pPr marL="0" lvl="6" indent="0" algn="r">
              <a:spcBef>
                <a:spcPts val="0"/>
              </a:spcBef>
              <a:spcAft>
                <a:spcPts val="0"/>
              </a:spcAft>
              <a:buNone/>
              <a:defRPr sz="1000" b="0">
                <a:solidFill>
                  <a:srgbClr val="000000"/>
                </a:solidFill>
                <a:latin typeface="Arial"/>
                <a:ea typeface="Arial"/>
                <a:cs typeface="Arial"/>
                <a:sym typeface="Arial"/>
              </a:defRPr>
            </a:lvl7pPr>
            <a:lvl8pPr marL="0" lvl="7" indent="0" algn="r">
              <a:spcBef>
                <a:spcPts val="0"/>
              </a:spcBef>
              <a:spcAft>
                <a:spcPts val="0"/>
              </a:spcAft>
              <a:buNone/>
              <a:defRPr sz="1000" b="0">
                <a:solidFill>
                  <a:srgbClr val="000000"/>
                </a:solidFill>
                <a:latin typeface="Arial"/>
                <a:ea typeface="Arial"/>
                <a:cs typeface="Arial"/>
                <a:sym typeface="Arial"/>
              </a:defRPr>
            </a:lvl8pPr>
            <a:lvl9pPr marL="0" lvl="8" indent="0" algn="r">
              <a:spcBef>
                <a:spcPts val="0"/>
              </a:spcBef>
              <a:spcAft>
                <a:spcPts val="0"/>
              </a:spcAft>
              <a:buNone/>
              <a:defRPr sz="1000" b="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pic>
        <p:nvPicPr>
          <p:cNvPr id="10" name="Google Shape;10;p2" descr="Themes_BG.jpg"/>
          <p:cNvPicPr preferRelativeResize="0"/>
          <p:nvPr/>
        </p:nvPicPr>
        <p:blipFill rotWithShape="1">
          <a:blip r:embed="rId5">
            <a:alphaModFix/>
          </a:blip>
          <a:srcRect/>
          <a:stretch/>
        </p:blipFill>
        <p:spPr>
          <a:xfrm>
            <a:off x="0" y="0"/>
            <a:ext cx="12192000" cy="6858000"/>
          </a:xfrm>
          <a:prstGeom prst="rect">
            <a:avLst/>
          </a:prstGeom>
          <a:noFill/>
          <a:ln>
            <a:noFill/>
          </a:ln>
        </p:spPr>
      </p:pic>
      <p:sp>
        <p:nvSpPr>
          <p:cNvPr id="11" name="Google Shape;11;p2"/>
          <p:cNvSpPr txBox="1">
            <a:spLocks noGrp="1"/>
          </p:cNvSpPr>
          <p:nvPr>
            <p:ph type="sldNum" idx="12"/>
          </p:nvPr>
        </p:nvSpPr>
        <p:spPr>
          <a:xfrm>
            <a:off x="9347200" y="6510556"/>
            <a:ext cx="2844800" cy="253916"/>
          </a:xfrm>
          <a:prstGeom prst="rect">
            <a:avLst/>
          </a:prstGeom>
          <a:noFill/>
          <a:ln>
            <a:noFill/>
          </a:ln>
        </p:spPr>
        <p:txBody>
          <a:bodyPr spcFirstLastPara="1" wrap="square" lIns="91425" tIns="45700" rIns="91425" bIns="45700" anchor="t" anchorCtr="0">
            <a:spAutoFit/>
          </a:bodyPr>
          <a:lstStyle>
            <a:lvl1pPr marL="0" marR="0" lvl="0" indent="0" algn="r" rtl="0">
              <a:spcBef>
                <a:spcPts val="0"/>
              </a:spcBef>
              <a:spcAft>
                <a:spcPts val="0"/>
              </a:spcAft>
              <a:buNone/>
              <a:defRPr sz="10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0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0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0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0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0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0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0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2"/>
          <p:cNvSpPr txBox="1">
            <a:spLocks noGrp="1"/>
          </p:cNvSpPr>
          <p:nvPr>
            <p:ph type="body" idx="1"/>
          </p:nvPr>
        </p:nvSpPr>
        <p:spPr>
          <a:xfrm>
            <a:off x="258236" y="1165225"/>
            <a:ext cx="11675533" cy="5259388"/>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rgbClr val="FFFFFF"/>
              </a:buClr>
              <a:buSzPts val="2000"/>
              <a:buFont typeface="Arial Narrow"/>
              <a:buChar char="•"/>
              <a:defRPr sz="2000" b="0" i="0" u="none" strike="noStrike" cap="none">
                <a:solidFill>
                  <a:srgbClr val="FFFFFF"/>
                </a:solidFill>
                <a:latin typeface="Arial Narrow"/>
                <a:ea typeface="Arial Narrow"/>
                <a:cs typeface="Arial Narrow"/>
                <a:sym typeface="Arial Narrow"/>
              </a:defRPr>
            </a:lvl1pPr>
            <a:lvl2pPr marL="914400" marR="0" lvl="1" indent="-342900" algn="l" rtl="0">
              <a:spcBef>
                <a:spcPts val="360"/>
              </a:spcBef>
              <a:spcAft>
                <a:spcPts val="0"/>
              </a:spcAft>
              <a:buClr>
                <a:srgbClr val="FFFFFF"/>
              </a:buClr>
              <a:buSzPts val="1800"/>
              <a:buFont typeface="Arial Narrow"/>
              <a:buChar char="–"/>
              <a:defRPr sz="1800" b="0" i="0" u="none" strike="noStrike" cap="none">
                <a:solidFill>
                  <a:srgbClr val="FFFFFF"/>
                </a:solidFill>
                <a:latin typeface="Arial Narrow"/>
                <a:ea typeface="Arial Narrow"/>
                <a:cs typeface="Arial Narrow"/>
                <a:sym typeface="Arial Narrow"/>
              </a:defRPr>
            </a:lvl2pPr>
            <a:lvl3pPr marL="1371600" marR="0" lvl="2" indent="-330200" algn="l" rtl="0">
              <a:spcBef>
                <a:spcPts val="320"/>
              </a:spcBef>
              <a:spcAft>
                <a:spcPts val="0"/>
              </a:spcAft>
              <a:buClr>
                <a:srgbClr val="FFFFFF"/>
              </a:buClr>
              <a:buSzPts val="1600"/>
              <a:buFont typeface="Arial Narrow"/>
              <a:buChar char="•"/>
              <a:defRPr sz="1600" b="0" i="0" u="none" strike="noStrike" cap="none">
                <a:solidFill>
                  <a:srgbClr val="FFFFFF"/>
                </a:solidFill>
                <a:latin typeface="Arial Narrow"/>
                <a:ea typeface="Arial Narrow"/>
                <a:cs typeface="Arial Narrow"/>
                <a:sym typeface="Arial Narrow"/>
              </a:defRPr>
            </a:lvl3pPr>
            <a:lvl4pPr marL="1828800" marR="0" lvl="3" indent="-317500" algn="l" rtl="0">
              <a:spcBef>
                <a:spcPts val="280"/>
              </a:spcBef>
              <a:spcAft>
                <a:spcPts val="0"/>
              </a:spcAft>
              <a:buClr>
                <a:srgbClr val="FFFFFF"/>
              </a:buClr>
              <a:buSzPts val="1400"/>
              <a:buFont typeface="Arial Narrow"/>
              <a:buChar char="–"/>
              <a:defRPr sz="1400" b="0" i="0" u="none" strike="noStrike" cap="none">
                <a:solidFill>
                  <a:srgbClr val="FFFFFF"/>
                </a:solidFill>
                <a:latin typeface="Arial Narrow"/>
                <a:ea typeface="Arial Narrow"/>
                <a:cs typeface="Arial Narrow"/>
                <a:sym typeface="Arial Narrow"/>
              </a:defRPr>
            </a:lvl4pPr>
            <a:lvl5pPr marL="2286000" marR="0" lvl="4" indent="-317500" algn="l" rtl="0">
              <a:spcBef>
                <a:spcPts val="280"/>
              </a:spcBef>
              <a:spcAft>
                <a:spcPts val="0"/>
              </a:spcAft>
              <a:buClr>
                <a:srgbClr val="FFFFFF"/>
              </a:buClr>
              <a:buSzPts val="1400"/>
              <a:buFont typeface="Arial Narrow"/>
              <a:buChar char="»"/>
              <a:defRPr sz="1400" b="0" i="0" u="none" strike="noStrike" cap="none">
                <a:solidFill>
                  <a:srgbClr val="FFFFFF"/>
                </a:solidFill>
                <a:latin typeface="Arial Narrow"/>
                <a:ea typeface="Arial Narrow"/>
                <a:cs typeface="Arial Narrow"/>
                <a:sym typeface="Arial Narrow"/>
              </a:defRPr>
            </a:lvl5pPr>
            <a:lvl6pPr marL="2743200" marR="0" lvl="5" indent="-317500" algn="l" rtl="0">
              <a:spcBef>
                <a:spcPts val="280"/>
              </a:spcBef>
              <a:spcAft>
                <a:spcPts val="0"/>
              </a:spcAft>
              <a:buClr>
                <a:schemeClr val="lt1"/>
              </a:buClr>
              <a:buSzPts val="1400"/>
              <a:buFont typeface="Arial Narrow"/>
              <a:buChar char="»"/>
              <a:defRPr sz="1400" b="0" i="0" u="none" strike="noStrike" cap="none">
                <a:solidFill>
                  <a:schemeClr val="lt1"/>
                </a:solidFill>
                <a:latin typeface="Arial Narrow"/>
                <a:ea typeface="Arial Narrow"/>
                <a:cs typeface="Arial Narrow"/>
                <a:sym typeface="Arial Narrow"/>
              </a:defRPr>
            </a:lvl6pPr>
            <a:lvl7pPr marL="3200400" marR="0" lvl="6" indent="-317500" algn="l" rtl="0">
              <a:spcBef>
                <a:spcPts val="280"/>
              </a:spcBef>
              <a:spcAft>
                <a:spcPts val="0"/>
              </a:spcAft>
              <a:buClr>
                <a:schemeClr val="lt1"/>
              </a:buClr>
              <a:buSzPts val="1400"/>
              <a:buFont typeface="Arial Narrow"/>
              <a:buChar char="»"/>
              <a:defRPr sz="1400" b="0" i="0" u="none" strike="noStrike" cap="none">
                <a:solidFill>
                  <a:schemeClr val="lt1"/>
                </a:solidFill>
                <a:latin typeface="Arial Narrow"/>
                <a:ea typeface="Arial Narrow"/>
                <a:cs typeface="Arial Narrow"/>
                <a:sym typeface="Arial Narrow"/>
              </a:defRPr>
            </a:lvl7pPr>
            <a:lvl8pPr marL="3657600" marR="0" lvl="7" indent="-317500" algn="l" rtl="0">
              <a:spcBef>
                <a:spcPts val="280"/>
              </a:spcBef>
              <a:spcAft>
                <a:spcPts val="0"/>
              </a:spcAft>
              <a:buClr>
                <a:schemeClr val="lt1"/>
              </a:buClr>
              <a:buSzPts val="1400"/>
              <a:buFont typeface="Arial Narrow"/>
              <a:buChar char="»"/>
              <a:defRPr sz="1400" b="0" i="0" u="none" strike="noStrike" cap="none">
                <a:solidFill>
                  <a:schemeClr val="lt1"/>
                </a:solidFill>
                <a:latin typeface="Arial Narrow"/>
                <a:ea typeface="Arial Narrow"/>
                <a:cs typeface="Arial Narrow"/>
                <a:sym typeface="Arial Narrow"/>
              </a:defRPr>
            </a:lvl8pPr>
            <a:lvl9pPr marL="4114800" marR="0" lvl="8" indent="-317500" algn="l" rtl="0">
              <a:spcBef>
                <a:spcPts val="280"/>
              </a:spcBef>
              <a:spcAft>
                <a:spcPts val="0"/>
              </a:spcAft>
              <a:buClr>
                <a:schemeClr val="lt1"/>
              </a:buClr>
              <a:buSzPts val="1400"/>
              <a:buFont typeface="Arial Narrow"/>
              <a:buChar char="»"/>
              <a:defRPr sz="1400" b="0" i="0" u="none" strike="noStrike" cap="none">
                <a:solidFill>
                  <a:schemeClr val="lt1"/>
                </a:solidFill>
                <a:latin typeface="Arial Narrow"/>
                <a:ea typeface="Arial Narrow"/>
                <a:cs typeface="Arial Narrow"/>
                <a:sym typeface="Arial Narrow"/>
              </a:defRPr>
            </a:lvl9pPr>
          </a:lstStyle>
          <a:p>
            <a:endParaRPr/>
          </a:p>
        </p:txBody>
      </p:sp>
      <p:sp>
        <p:nvSpPr>
          <p:cNvPr id="13" name="Google Shape;13;p2"/>
          <p:cNvSpPr txBox="1">
            <a:spLocks noGrp="1"/>
          </p:cNvSpPr>
          <p:nvPr>
            <p:ph type="dt" idx="10"/>
          </p:nvPr>
        </p:nvSpPr>
        <p:spPr>
          <a:xfrm>
            <a:off x="0" y="6492882"/>
            <a:ext cx="28448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lt1"/>
                </a:solidFill>
                <a:latin typeface="Arial"/>
                <a:ea typeface="Arial"/>
                <a:cs typeface="Arial"/>
                <a:sym typeface="Arial"/>
              </a:defRPr>
            </a:lvl9pPr>
          </a:lstStyle>
          <a:p>
            <a:endParaRPr/>
          </a:p>
        </p:txBody>
      </p:sp>
      <p:sp>
        <p:nvSpPr>
          <p:cNvPr id="14" name="Google Shape;14;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r" rtl="0">
              <a:spcBef>
                <a:spcPts val="0"/>
              </a:spcBef>
              <a:spcAft>
                <a:spcPts val="0"/>
              </a:spcAft>
              <a:buSzPts val="1400"/>
              <a:buNone/>
              <a:defRPr sz="2400" b="1" i="0" u="none" strike="noStrike" cap="none">
                <a:solidFill>
                  <a:srgbClr val="FFFFFF"/>
                </a:solidFill>
                <a:latin typeface="Arial Narrow"/>
                <a:ea typeface="Arial Narrow"/>
                <a:cs typeface="Arial Narrow"/>
                <a:sym typeface="Arial Narrow"/>
              </a:defRPr>
            </a:lvl1pPr>
            <a:lvl2pPr marR="0" lvl="1" algn="l" rtl="0">
              <a:spcBef>
                <a:spcPts val="0"/>
              </a:spcBef>
              <a:spcAft>
                <a:spcPts val="0"/>
              </a:spcAft>
              <a:buSzPts val="1400"/>
              <a:buNone/>
              <a:defRPr sz="24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1"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grpSp>
        <p:nvGrpSpPr>
          <p:cNvPr id="38" name="Google Shape;38;p1"/>
          <p:cNvGrpSpPr/>
          <p:nvPr/>
        </p:nvGrpSpPr>
        <p:grpSpPr>
          <a:xfrm>
            <a:off x="0" y="203017"/>
            <a:ext cx="12192000" cy="896112"/>
            <a:chOff x="0" y="273353"/>
            <a:chExt cx="9144000" cy="896112"/>
          </a:xfrm>
        </p:grpSpPr>
        <p:sp>
          <p:nvSpPr>
            <p:cNvPr id="39" name="Google Shape;39;p1"/>
            <p:cNvSpPr/>
            <p:nvPr/>
          </p:nvSpPr>
          <p:spPr>
            <a:xfrm>
              <a:off x="0" y="273353"/>
              <a:ext cx="9144000" cy="895048"/>
            </a:xfrm>
            <a:prstGeom prst="rect">
              <a:avLst/>
            </a:prstGeom>
            <a:solidFill>
              <a:srgbClr val="0D22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40" name="Google Shape;40;p1"/>
            <p:cNvSpPr txBox="1"/>
            <p:nvPr/>
          </p:nvSpPr>
          <p:spPr>
            <a:xfrm>
              <a:off x="2161067" y="273353"/>
              <a:ext cx="6982933" cy="896112"/>
            </a:xfrm>
            <a:prstGeom prst="rect">
              <a:avLst/>
            </a:prstGeom>
            <a:solidFill>
              <a:srgbClr val="213F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lt1"/>
                </a:solidFill>
                <a:latin typeface="Arial"/>
                <a:ea typeface="Arial"/>
                <a:cs typeface="Arial"/>
                <a:sym typeface="Arial"/>
              </a:endParaRPr>
            </a:p>
          </p:txBody>
        </p:sp>
      </p:grpSp>
      <p:sp>
        <p:nvSpPr>
          <p:cNvPr id="41" name="Google Shape;41;p1"/>
          <p:cNvSpPr txBox="1"/>
          <p:nvPr/>
        </p:nvSpPr>
        <p:spPr>
          <a:xfrm>
            <a:off x="2881270" y="157308"/>
            <a:ext cx="9310577" cy="984845"/>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bg1"/>
                </a:solidFill>
              </a:rPr>
              <a:t>Hydrogen Escape on Mars Dominated</a:t>
            </a:r>
          </a:p>
          <a:p>
            <a:pPr algn="ctr"/>
            <a:r>
              <a:rPr lang="en-US" sz="2000" b="1" dirty="0">
                <a:solidFill>
                  <a:schemeClr val="bg1"/>
                </a:solidFill>
              </a:rPr>
              <a:t>by Water Vapor Photolysis above the </a:t>
            </a:r>
            <a:r>
              <a:rPr lang="en-US" sz="2000" b="1" dirty="0" err="1">
                <a:solidFill>
                  <a:schemeClr val="bg1"/>
                </a:solidFill>
              </a:rPr>
              <a:t>Hygropause</a:t>
            </a:r>
            <a:endParaRPr lang="en-US" sz="2000" b="1" dirty="0">
              <a:solidFill>
                <a:schemeClr val="bg1"/>
              </a:solidFill>
            </a:endParaRPr>
          </a:p>
          <a:p>
            <a:pPr algn="ctr"/>
            <a:r>
              <a:rPr lang="en-US" sz="1800" dirty="0">
                <a:solidFill>
                  <a:schemeClr val="bg1"/>
                </a:solidFill>
              </a:rPr>
              <a:t>Armin </a:t>
            </a:r>
            <a:r>
              <a:rPr lang="en-US" sz="1800" dirty="0" err="1">
                <a:solidFill>
                  <a:schemeClr val="bg1"/>
                </a:solidFill>
              </a:rPr>
              <a:t>Kleinböhl</a:t>
            </a:r>
            <a:endParaRPr lang="en-US" sz="1800" dirty="0">
              <a:solidFill>
                <a:schemeClr val="bg1"/>
              </a:solidFill>
            </a:endParaRPr>
          </a:p>
        </p:txBody>
      </p:sp>
      <p:sp>
        <p:nvSpPr>
          <p:cNvPr id="15" name="Google Shape;46;p1">
            <a:extLst>
              <a:ext uri="{FF2B5EF4-FFF2-40B4-BE49-F238E27FC236}">
                <a16:creationId xmlns:a16="http://schemas.microsoft.com/office/drawing/2014/main" id="{ED3848FC-2E63-4707-9D69-E8D987693C67}"/>
              </a:ext>
            </a:extLst>
          </p:cNvPr>
          <p:cNvSpPr txBox="1"/>
          <p:nvPr/>
        </p:nvSpPr>
        <p:spPr>
          <a:xfrm>
            <a:off x="113707" y="4329297"/>
            <a:ext cx="5174932" cy="1600398"/>
          </a:xfrm>
          <a:prstGeom prst="rect">
            <a:avLst/>
          </a:prstGeom>
          <a:noFill/>
          <a:ln>
            <a:noFill/>
          </a:ln>
        </p:spPr>
        <p:txBody>
          <a:bodyPr spcFirstLastPara="1" wrap="square" lIns="91425" tIns="45700" rIns="91425" bIns="45700" anchor="t" anchorCtr="0">
            <a:spAutoFit/>
          </a:bodyPr>
          <a:lstStyle/>
          <a:p>
            <a:pPr lvl="0" algn="just"/>
            <a:r>
              <a:rPr lang="en-US" b="0" u="none" strike="noStrike" cap="none" dirty="0">
                <a:solidFill>
                  <a:schemeClr val="bg1"/>
                </a:solidFill>
                <a:latin typeface="Arial"/>
                <a:ea typeface="Arial"/>
                <a:cs typeface="Arial"/>
                <a:sym typeface="Arial"/>
              </a:rPr>
              <a:t>Globally averaged hydrogen escape flux calculated by the photochemical model (</a:t>
            </a:r>
            <a:r>
              <a:rPr lang="en-US" dirty="0">
                <a:solidFill>
                  <a:schemeClr val="bg1"/>
                </a:solidFill>
              </a:rPr>
              <a:t>blue </a:t>
            </a:r>
            <a:r>
              <a:rPr lang="en-US" b="0" u="none" strike="noStrike" cap="none" dirty="0">
                <a:solidFill>
                  <a:schemeClr val="bg1"/>
                </a:solidFill>
                <a:latin typeface="Arial"/>
                <a:ea typeface="Arial"/>
                <a:cs typeface="Arial"/>
                <a:sym typeface="Arial"/>
              </a:rPr>
              <a:t>line) in comparison to hydrogen escape rates derived from MAVEN measurements (symbols). IUVS ECH measurements from Mars Year 34 are shown in green while SWIA measurements from Mars Year 34 are shown in orange and from other Mars years are shown in black.</a:t>
            </a:r>
          </a:p>
        </p:txBody>
      </p:sp>
      <p:sp>
        <p:nvSpPr>
          <p:cNvPr id="24" name="TextBox 23">
            <a:extLst>
              <a:ext uri="{FF2B5EF4-FFF2-40B4-BE49-F238E27FC236}">
                <a16:creationId xmlns:a16="http://schemas.microsoft.com/office/drawing/2014/main" id="{44E40CE7-6584-74D5-64AA-D025A1836FC5}"/>
              </a:ext>
            </a:extLst>
          </p:cNvPr>
          <p:cNvSpPr txBox="1"/>
          <p:nvPr/>
        </p:nvSpPr>
        <p:spPr>
          <a:xfrm>
            <a:off x="5394343" y="1104060"/>
            <a:ext cx="6750832" cy="1077218"/>
          </a:xfrm>
          <a:prstGeom prst="rect">
            <a:avLst/>
          </a:prstGeom>
          <a:noFill/>
        </p:spPr>
        <p:txBody>
          <a:bodyPr wrap="square" rtlCol="0">
            <a:spAutoFit/>
          </a:bodyPr>
          <a:lstStyle/>
          <a:p>
            <a:pPr algn="just"/>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 Mars, water loss to space largely occurs through the decomposition of water vapor with subsequent hydrogen escape. Open questions include: What is the relative importance of seasonal vs. dust storm driven escape? What is the predominant mechanism that leads to the decomposition of water vapor?</a:t>
            </a:r>
            <a:endParaRPr lang="en-US" sz="1600" i="0" u="none" strike="noStrike" cap="none" dirty="0">
              <a:solidFill>
                <a:schemeClr val="bg1"/>
              </a:solidFill>
              <a:latin typeface="Arial"/>
              <a:ea typeface="Arial"/>
              <a:cs typeface="Arial"/>
              <a:sym typeface="Arial"/>
            </a:endParaRPr>
          </a:p>
        </p:txBody>
      </p:sp>
      <p:sp>
        <p:nvSpPr>
          <p:cNvPr id="25" name="Google Shape;48;p1">
            <a:extLst>
              <a:ext uri="{FF2B5EF4-FFF2-40B4-BE49-F238E27FC236}">
                <a16:creationId xmlns:a16="http://schemas.microsoft.com/office/drawing/2014/main" id="{BA56ABDB-CFEE-5B50-0A80-EEB0FC4FBF53}"/>
              </a:ext>
            </a:extLst>
          </p:cNvPr>
          <p:cNvSpPr txBox="1"/>
          <p:nvPr/>
        </p:nvSpPr>
        <p:spPr>
          <a:xfrm>
            <a:off x="5394343" y="2159827"/>
            <a:ext cx="6750832" cy="1323399"/>
          </a:xfrm>
          <a:prstGeom prst="rect">
            <a:avLst/>
          </a:prstGeom>
          <a:noFill/>
          <a:ln>
            <a:noFill/>
          </a:ln>
        </p:spPr>
        <p:txBody>
          <a:bodyPr spcFirstLastPara="1" wrap="square" lIns="91425" tIns="45700" rIns="91425" bIns="45700" anchor="t" anchorCtr="0">
            <a:spAutoFit/>
          </a:bodyPr>
          <a:lstStyle/>
          <a:p>
            <a:pPr algn="just">
              <a:buClr>
                <a:schemeClr val="lt1"/>
              </a:buClr>
              <a:buSzPts val="2000"/>
            </a:pPr>
            <a:r>
              <a:rPr lang="en-US" sz="1600" dirty="0">
                <a:solidFill>
                  <a:schemeClr val="lt1"/>
                </a:solidFill>
                <a:latin typeface="Calibri" panose="020F0502020204030204" pitchFamily="34" charset="0"/>
                <a:cs typeface="Calibri" panose="020F0502020204030204" pitchFamily="34" charset="0"/>
              </a:rPr>
              <a:t>We create a global atmospheric climatology from measurements by four instruments on three Mars orbiters (MCS on MRO, NGIMS on MAVEN as well as ACS and NOMAD on </a:t>
            </a:r>
            <a:r>
              <a:rPr lang="en-US" sz="1600" dirty="0" err="1">
                <a:solidFill>
                  <a:schemeClr val="lt1"/>
                </a:solidFill>
                <a:latin typeface="Calibri" panose="020F0502020204030204" pitchFamily="34" charset="0"/>
                <a:cs typeface="Calibri" panose="020F0502020204030204" pitchFamily="34" charset="0"/>
              </a:rPr>
              <a:t>ExoMarsTGO</a:t>
            </a:r>
            <a:r>
              <a:rPr lang="en-US" sz="1600" dirty="0">
                <a:solidFill>
                  <a:schemeClr val="lt1"/>
                </a:solidFill>
                <a:latin typeface="Calibri" panose="020F0502020204030204" pitchFamily="34" charset="0"/>
                <a:cs typeface="Calibri" panose="020F0502020204030204" pitchFamily="34" charset="0"/>
              </a:rPr>
              <a:t>). We use a photochemical model constrained by this climatology to model hydrogen escape for the dusty season of one Mars year and compare the modeled escape rates with measurements.</a:t>
            </a:r>
          </a:p>
        </p:txBody>
      </p:sp>
      <p:sp>
        <p:nvSpPr>
          <p:cNvPr id="4" name="Google Shape;48;p1">
            <a:extLst>
              <a:ext uri="{FF2B5EF4-FFF2-40B4-BE49-F238E27FC236}">
                <a16:creationId xmlns:a16="http://schemas.microsoft.com/office/drawing/2014/main" id="{8740ACBE-9CED-F4AE-47B5-989A4DFEAC6B}"/>
              </a:ext>
            </a:extLst>
          </p:cNvPr>
          <p:cNvSpPr txBox="1"/>
          <p:nvPr/>
        </p:nvSpPr>
        <p:spPr>
          <a:xfrm>
            <a:off x="5394343" y="3463411"/>
            <a:ext cx="6750832" cy="1569620"/>
          </a:xfrm>
          <a:prstGeom prst="rect">
            <a:avLst/>
          </a:prstGeom>
          <a:noFill/>
          <a:ln>
            <a:noFill/>
          </a:ln>
        </p:spPr>
        <p:txBody>
          <a:bodyPr spcFirstLastPara="1" wrap="square" lIns="91425" tIns="45700" rIns="91425" bIns="45700" anchor="t" anchorCtr="0">
            <a:spAutoFit/>
          </a:bodyPr>
          <a:lstStyle/>
          <a:p>
            <a:pPr algn="just">
              <a:buClr>
                <a:schemeClr val="lt1"/>
              </a:buClr>
              <a:buSzPts val="2000"/>
            </a:pPr>
            <a:r>
              <a:rPr lang="en-US" sz="1600" dirty="0">
                <a:solidFill>
                  <a:schemeClr val="lt1"/>
                </a:solidFill>
                <a:latin typeface="Calibri" panose="020F0502020204030204" pitchFamily="34" charset="0"/>
                <a:cs typeface="Calibri" panose="020F0502020204030204" pitchFamily="34" charset="0"/>
              </a:rPr>
              <a:t>Seasonally-recurring hydrogen escape during perihelion season is more important than dust-storm driven impulsive escape because it acts over a longer time period than typical dust storm durations. In addition, water vapor photolysis is more important for hydrogen production than upper atmospheric ion chemistry, and this water photolysis occurs largely above the </a:t>
            </a:r>
            <a:r>
              <a:rPr lang="en-US" sz="1600" dirty="0" err="1">
                <a:solidFill>
                  <a:schemeClr val="lt1"/>
                </a:solidFill>
                <a:latin typeface="Calibri" panose="020F0502020204030204" pitchFamily="34" charset="0"/>
                <a:cs typeface="Calibri" panose="020F0502020204030204" pitchFamily="34" charset="0"/>
              </a:rPr>
              <a:t>hygropause</a:t>
            </a:r>
            <a:r>
              <a:rPr lang="en-US" sz="1600" dirty="0">
                <a:solidFill>
                  <a:schemeClr val="lt1"/>
                </a:solidFill>
                <a:latin typeface="Calibri" panose="020F0502020204030204" pitchFamily="34" charset="0"/>
                <a:cs typeface="Calibri" panose="020F0502020204030204" pitchFamily="34" charset="0"/>
              </a:rPr>
              <a:t>. Modeled hydrogen escape rates agree well with measurements.</a:t>
            </a:r>
          </a:p>
        </p:txBody>
      </p:sp>
      <p:sp>
        <p:nvSpPr>
          <p:cNvPr id="5" name="Google Shape;48;p1">
            <a:extLst>
              <a:ext uri="{FF2B5EF4-FFF2-40B4-BE49-F238E27FC236}">
                <a16:creationId xmlns:a16="http://schemas.microsoft.com/office/drawing/2014/main" id="{8BC4E84F-7706-249D-A630-B7DEA208E5CD}"/>
              </a:ext>
            </a:extLst>
          </p:cNvPr>
          <p:cNvSpPr txBox="1"/>
          <p:nvPr/>
        </p:nvSpPr>
        <p:spPr>
          <a:xfrm>
            <a:off x="5394343" y="5012674"/>
            <a:ext cx="6750832" cy="1815841"/>
          </a:xfrm>
          <a:prstGeom prst="rect">
            <a:avLst/>
          </a:prstGeom>
          <a:noFill/>
          <a:ln>
            <a:noFill/>
          </a:ln>
        </p:spPr>
        <p:txBody>
          <a:bodyPr spcFirstLastPara="1" wrap="square" lIns="91425" tIns="45700" rIns="91425" bIns="45700" anchor="t" anchorCtr="0">
            <a:spAutoFit/>
          </a:bodyPr>
          <a:lstStyle/>
          <a:p>
            <a:pPr algn="just">
              <a:buClr>
                <a:schemeClr val="lt1"/>
              </a:buClr>
              <a:buSzPts val="2000"/>
            </a:pPr>
            <a:r>
              <a:rPr lang="en-US" sz="1600" dirty="0">
                <a:solidFill>
                  <a:schemeClr val="lt1"/>
                </a:solidFill>
                <a:latin typeface="Calibri" panose="020F0502020204030204" pitchFamily="34" charset="0"/>
                <a:cs typeface="Calibri" panose="020F0502020204030204" pitchFamily="34" charset="0"/>
              </a:rPr>
              <a:t>Our findings demonstrate the importance of the mechanisms investigated here for improving quantitative estimates of long-term water loss on Mars. Integrated loss due to hydrogen escape extrapolated from present day rates is still lower than required to explain the loss of at least 80–85% of Mars’ original water inventory. Future studies should focus on changes in the large-scale atmospheric circulation and the </a:t>
            </a:r>
            <a:r>
              <a:rPr lang="en-US" sz="1600" dirty="0" err="1">
                <a:solidFill>
                  <a:schemeClr val="lt1"/>
                </a:solidFill>
                <a:latin typeface="Calibri" panose="020F0502020204030204" pitchFamily="34" charset="0"/>
                <a:cs typeface="Calibri" panose="020F0502020204030204" pitchFamily="34" charset="0"/>
              </a:rPr>
              <a:t>hygropause</a:t>
            </a:r>
            <a:r>
              <a:rPr lang="en-US" sz="1600" dirty="0">
                <a:solidFill>
                  <a:schemeClr val="lt1"/>
                </a:solidFill>
                <a:latin typeface="Calibri" panose="020F0502020204030204" pitchFamily="34" charset="0"/>
                <a:cs typeface="Calibri" panose="020F0502020204030204" pitchFamily="34" charset="0"/>
              </a:rPr>
              <a:t> in response to variations in obliquity in order to close this gap.</a:t>
            </a:r>
          </a:p>
        </p:txBody>
      </p:sp>
      <p:sp>
        <p:nvSpPr>
          <p:cNvPr id="8" name="TextBox 7">
            <a:extLst>
              <a:ext uri="{FF2B5EF4-FFF2-40B4-BE49-F238E27FC236}">
                <a16:creationId xmlns:a16="http://schemas.microsoft.com/office/drawing/2014/main" id="{47BDD9A1-8F30-06C0-E6BA-276E32E6A950}"/>
              </a:ext>
            </a:extLst>
          </p:cNvPr>
          <p:cNvSpPr txBox="1"/>
          <p:nvPr/>
        </p:nvSpPr>
        <p:spPr>
          <a:xfrm>
            <a:off x="120657" y="6388847"/>
            <a:ext cx="5167982" cy="369332"/>
          </a:xfrm>
          <a:prstGeom prst="rect">
            <a:avLst/>
          </a:prstGeom>
          <a:noFill/>
        </p:spPr>
        <p:txBody>
          <a:bodyPr wrap="square" rtlCol="0">
            <a:spAutoFit/>
          </a:bodyPr>
          <a:lstStyle/>
          <a:p>
            <a:r>
              <a:rPr lang="en-US" sz="900" b="1" dirty="0">
                <a:solidFill>
                  <a:schemeClr val="bg1"/>
                </a:solidFill>
                <a:cs typeface="Arial" panose="020B0604020202020204" pitchFamily="34" charset="0"/>
              </a:rPr>
              <a:t>This work was supported by NASA’s Mars Data Analysis Program (80NM0018F0719, M. Schulte, M. </a:t>
            </a:r>
            <a:r>
              <a:rPr lang="en-US" sz="900" b="1" dirty="0" err="1">
                <a:solidFill>
                  <a:schemeClr val="bg1"/>
                </a:solidFill>
                <a:cs typeface="Arial" panose="020B0604020202020204" pitchFamily="34" charset="0"/>
              </a:rPr>
              <a:t>Mayyasi</a:t>
            </a:r>
            <a:r>
              <a:rPr lang="en-US" sz="900" b="1" dirty="0">
                <a:solidFill>
                  <a:schemeClr val="bg1"/>
                </a:solidFill>
                <a:cs typeface="Arial" panose="020B0604020202020204" pitchFamily="34" charset="0"/>
              </a:rPr>
              <a:t>). </a:t>
            </a:r>
          </a:p>
        </p:txBody>
      </p:sp>
      <p:sp>
        <p:nvSpPr>
          <p:cNvPr id="9" name="TextBox 8">
            <a:extLst>
              <a:ext uri="{FF2B5EF4-FFF2-40B4-BE49-F238E27FC236}">
                <a16:creationId xmlns:a16="http://schemas.microsoft.com/office/drawing/2014/main" id="{2F0AFDBD-70E0-BCA9-CE29-C763902DF0C6}"/>
              </a:ext>
            </a:extLst>
          </p:cNvPr>
          <p:cNvSpPr txBox="1"/>
          <p:nvPr/>
        </p:nvSpPr>
        <p:spPr>
          <a:xfrm>
            <a:off x="116057" y="5952293"/>
            <a:ext cx="5211406" cy="369332"/>
          </a:xfrm>
          <a:prstGeom prst="rect">
            <a:avLst/>
          </a:prstGeom>
          <a:noFill/>
        </p:spPr>
        <p:txBody>
          <a:bodyPr wrap="square" rtlCol="0">
            <a:spAutoFit/>
          </a:bodyPr>
          <a:lstStyle/>
          <a:p>
            <a:r>
              <a:rPr lang="en-US" sz="900" b="1" dirty="0" err="1">
                <a:solidFill>
                  <a:schemeClr val="bg1"/>
                </a:solidFill>
                <a:cs typeface="Arial" panose="020B0604020202020204" pitchFamily="34" charset="0"/>
              </a:rPr>
              <a:t>Kleinböhl</a:t>
            </a:r>
            <a:r>
              <a:rPr lang="en-US" sz="900" b="1" dirty="0">
                <a:solidFill>
                  <a:schemeClr val="bg1"/>
                </a:solidFill>
                <a:cs typeface="Arial" panose="020B0604020202020204" pitchFamily="34" charset="0"/>
              </a:rPr>
              <a:t>, A., et al. (2024). Hydrogen Escape on Mars Dominated by Water </a:t>
            </a:r>
            <a:r>
              <a:rPr lang="en-US" sz="900" b="1" dirty="0" err="1">
                <a:solidFill>
                  <a:schemeClr val="bg1"/>
                </a:solidFill>
                <a:cs typeface="Arial" panose="020B0604020202020204" pitchFamily="34" charset="0"/>
              </a:rPr>
              <a:t>Vapour</a:t>
            </a:r>
            <a:r>
              <a:rPr lang="en-US" sz="900" b="1" dirty="0">
                <a:solidFill>
                  <a:schemeClr val="bg1"/>
                </a:solidFill>
                <a:cs typeface="Arial" panose="020B0604020202020204" pitchFamily="34" charset="0"/>
              </a:rPr>
              <a:t> Photolysis above the </a:t>
            </a:r>
            <a:r>
              <a:rPr lang="en-US" sz="900" b="1" dirty="0" err="1">
                <a:solidFill>
                  <a:schemeClr val="bg1"/>
                </a:solidFill>
                <a:cs typeface="Arial" panose="020B0604020202020204" pitchFamily="34" charset="0"/>
              </a:rPr>
              <a:t>Hygropause</a:t>
            </a:r>
            <a:r>
              <a:rPr lang="en-US" sz="900" b="1" dirty="0">
                <a:solidFill>
                  <a:schemeClr val="bg1"/>
                </a:solidFill>
                <a:cs typeface="Arial" panose="020B0604020202020204" pitchFamily="34" charset="0"/>
              </a:rPr>
              <a:t>, Nat. Astron., 8, 827-837, doi:10.1038/s41550-024-02268-x</a:t>
            </a:r>
          </a:p>
        </p:txBody>
      </p:sp>
      <p:pic>
        <p:nvPicPr>
          <p:cNvPr id="11" name="Picture 10">
            <a:extLst>
              <a:ext uri="{FF2B5EF4-FFF2-40B4-BE49-F238E27FC236}">
                <a16:creationId xmlns:a16="http://schemas.microsoft.com/office/drawing/2014/main" id="{A8884DFD-96B7-0A21-9039-30FC0AB3B64E}"/>
              </a:ext>
            </a:extLst>
          </p:cNvPr>
          <p:cNvPicPr/>
          <p:nvPr/>
        </p:nvPicPr>
        <p:blipFill>
          <a:blip r:embed="rId3"/>
          <a:stretch/>
        </p:blipFill>
        <p:spPr>
          <a:xfrm>
            <a:off x="120656" y="393463"/>
            <a:ext cx="640080" cy="539640"/>
          </a:xfrm>
          <a:prstGeom prst="rect">
            <a:avLst/>
          </a:prstGeom>
          <a:ln>
            <a:noFill/>
          </a:ln>
        </p:spPr>
      </p:pic>
      <p:sp>
        <p:nvSpPr>
          <p:cNvPr id="20" name="CustomShape 8">
            <a:extLst>
              <a:ext uri="{FF2B5EF4-FFF2-40B4-BE49-F238E27FC236}">
                <a16:creationId xmlns:a16="http://schemas.microsoft.com/office/drawing/2014/main" id="{41119FF8-CAE9-E743-3B80-63C73F8B3227}"/>
              </a:ext>
            </a:extLst>
          </p:cNvPr>
          <p:cNvSpPr/>
          <p:nvPr/>
        </p:nvSpPr>
        <p:spPr>
          <a:xfrm>
            <a:off x="648345" y="445426"/>
            <a:ext cx="2323800" cy="4568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pPr>
            <a:r>
              <a:rPr lang="en-US" sz="800" b="0" strike="noStrike" spc="-1" dirty="0">
                <a:solidFill>
                  <a:srgbClr val="FFFFFF"/>
                </a:solidFill>
                <a:uFill>
                  <a:solidFill>
                    <a:srgbClr val="FFFFFF"/>
                  </a:solidFill>
                </a:uFill>
                <a:latin typeface="Arial"/>
                <a:ea typeface="MS PGothic"/>
              </a:rPr>
              <a:t>National Aeronautics and Space Administration</a:t>
            </a:r>
            <a:endParaRPr lang="en-US" sz="1800" b="0" strike="noStrike" spc="-1" dirty="0">
              <a:solidFill>
                <a:srgbClr val="FFFFFF"/>
              </a:solidFill>
              <a:uFill>
                <a:solidFill>
                  <a:srgbClr val="FFFFFF"/>
                </a:solidFill>
              </a:uFill>
              <a:latin typeface="Arial"/>
            </a:endParaRPr>
          </a:p>
          <a:p>
            <a:pPr>
              <a:lnSpc>
                <a:spcPct val="100000"/>
              </a:lnSpc>
            </a:pPr>
            <a:r>
              <a:rPr lang="en-US" sz="800" b="1" strike="noStrike" spc="-1" dirty="0">
                <a:solidFill>
                  <a:srgbClr val="FFFFFF"/>
                </a:solidFill>
                <a:uFill>
                  <a:solidFill>
                    <a:srgbClr val="FFFFFF"/>
                  </a:solidFill>
                </a:uFill>
                <a:latin typeface="Arial"/>
                <a:ea typeface="MS PGothic"/>
              </a:rPr>
              <a:t>Jet Propulsion Laboratory</a:t>
            </a:r>
            <a:endParaRPr lang="en-US" sz="1800" b="0" strike="noStrike" spc="-1" dirty="0">
              <a:solidFill>
                <a:srgbClr val="FFFFFF"/>
              </a:solidFill>
              <a:uFill>
                <a:solidFill>
                  <a:srgbClr val="FFFFFF"/>
                </a:solidFill>
              </a:uFill>
              <a:latin typeface="Arial"/>
            </a:endParaRPr>
          </a:p>
          <a:p>
            <a:pPr>
              <a:lnSpc>
                <a:spcPct val="100000"/>
              </a:lnSpc>
            </a:pPr>
            <a:r>
              <a:rPr lang="en-US" sz="800" b="1" strike="noStrike" spc="-1" dirty="0">
                <a:solidFill>
                  <a:srgbClr val="FFFFFF"/>
                </a:solidFill>
                <a:uFill>
                  <a:solidFill>
                    <a:srgbClr val="FFFFFF"/>
                  </a:solidFill>
                </a:uFill>
                <a:latin typeface="Arial"/>
                <a:ea typeface="MS PGothic"/>
              </a:rPr>
              <a:t>California Institute of Technology</a:t>
            </a:r>
            <a:endParaRPr lang="en-US" sz="1800" b="0" strike="noStrike" spc="-1" dirty="0">
              <a:solidFill>
                <a:srgbClr val="FFFFFF"/>
              </a:solidFill>
              <a:uFill>
                <a:solidFill>
                  <a:srgbClr val="FFFFFF"/>
                </a:solidFill>
              </a:uFill>
              <a:latin typeface="Arial"/>
            </a:endParaRPr>
          </a:p>
        </p:txBody>
      </p:sp>
      <p:grpSp>
        <p:nvGrpSpPr>
          <p:cNvPr id="6" name="Group 5">
            <a:extLst>
              <a:ext uri="{FF2B5EF4-FFF2-40B4-BE49-F238E27FC236}">
                <a16:creationId xmlns:a16="http://schemas.microsoft.com/office/drawing/2014/main" id="{F2BA1BF6-F581-00DD-34B5-489E4A99F591}"/>
              </a:ext>
            </a:extLst>
          </p:cNvPr>
          <p:cNvGrpSpPr>
            <a:grpSpLocks noChangeAspect="1"/>
          </p:cNvGrpSpPr>
          <p:nvPr/>
        </p:nvGrpSpPr>
        <p:grpSpPr>
          <a:xfrm>
            <a:off x="46825" y="1373246"/>
            <a:ext cx="5280637" cy="3032062"/>
            <a:chOff x="46825" y="1433534"/>
            <a:chExt cx="5553447" cy="3188705"/>
          </a:xfrm>
        </p:grpSpPr>
        <p:sp>
          <p:nvSpPr>
            <p:cNvPr id="3" name="Rectangle 2">
              <a:extLst>
                <a:ext uri="{FF2B5EF4-FFF2-40B4-BE49-F238E27FC236}">
                  <a16:creationId xmlns:a16="http://schemas.microsoft.com/office/drawing/2014/main" id="{C4455D51-AD98-872C-81EA-7FC24B5CDA10}"/>
                </a:ext>
              </a:extLst>
            </p:cNvPr>
            <p:cNvSpPr/>
            <p:nvPr/>
          </p:nvSpPr>
          <p:spPr>
            <a:xfrm>
              <a:off x="117161" y="1433534"/>
              <a:ext cx="5442281" cy="3088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C887FCB-B83A-C4A3-3CA0-8F66C1340C88}"/>
                </a:ext>
              </a:extLst>
            </p:cNvPr>
            <p:cNvPicPr>
              <a:picLocks noChangeAspect="1"/>
            </p:cNvPicPr>
            <p:nvPr/>
          </p:nvPicPr>
          <p:blipFill>
            <a:blip r:embed="rId4"/>
            <a:stretch>
              <a:fillRect/>
            </a:stretch>
          </p:blipFill>
          <p:spPr>
            <a:xfrm>
              <a:off x="46825" y="1502325"/>
              <a:ext cx="5553447" cy="3119914"/>
            </a:xfrm>
            <a:prstGeom prst="rect">
              <a:avLst/>
            </a:prstGeom>
          </p:spPr>
        </p:pic>
      </p:grpSp>
    </p:spTree>
  </p:cSld>
  <p:clrMapOvr>
    <a:masterClrMapping/>
  </p:clrMapOvr>
</p:sld>
</file>

<file path=ppt/theme/theme1.xml><?xml version="1.0" encoding="utf-8"?>
<a:theme xmlns:a="http://schemas.openxmlformats.org/drawingml/2006/main" name="D&amp;N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1996</TotalTime>
  <Words>461</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Times</vt:lpstr>
      <vt:lpstr>Arial</vt:lpstr>
      <vt:lpstr>Times New Roman</vt:lpstr>
      <vt:lpstr>Arial Narrow</vt:lpstr>
      <vt:lpstr>Calibri</vt:lpstr>
      <vt:lpstr>D&amp;NF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Vander Kaaden, Kathleen E. (HQ-DG000)</dc:creator>
  <cp:lastModifiedBy>Microsoft Office User</cp:lastModifiedBy>
  <cp:revision>49</cp:revision>
  <dcterms:created xsi:type="dcterms:W3CDTF">2012-02-28T14:53:04Z</dcterms:created>
  <dcterms:modified xsi:type="dcterms:W3CDTF">2024-08-06T20:41:36Z</dcterms:modified>
</cp:coreProperties>
</file>