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7010400" cy="9296400"/>
  <p:embeddedFontLst>
    <p:embeddedFont>
      <p:font typeface="Arial Narrow" panose="020B0604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Times" panose="02020603050405020304" pitchFamily="18"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9">
          <p15:clr>
            <a:srgbClr val="A4A3A4"/>
          </p15:clr>
        </p15:guide>
        <p15:guide id="2" pos="660">
          <p15:clr>
            <a:srgbClr val="A4A3A4"/>
          </p15:clr>
        </p15:guide>
        <p15:guide id="3" orient="horz" pos="2803">
          <p15:clr>
            <a:srgbClr val="A4A3A4"/>
          </p15:clr>
        </p15:guide>
        <p15:guide id="4" orient="horz" pos="2794">
          <p15:clr>
            <a:srgbClr val="A4A3A4"/>
          </p15:clr>
        </p15:guide>
        <p15:guide id="5" pos="736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rHmaM5pPfV638nTpKyHxI6OOU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p:restoredTop sz="95853"/>
  </p:normalViewPr>
  <p:slideViewPr>
    <p:cSldViewPr snapToGrid="0">
      <p:cViewPr>
        <p:scale>
          <a:sx n="117" d="100"/>
          <a:sy n="117" d="100"/>
        </p:scale>
        <p:origin x="648" y="384"/>
      </p:cViewPr>
      <p:guideLst>
        <p:guide orient="horz" pos="419"/>
        <p:guide pos="660"/>
        <p:guide orient="horz" pos="2803"/>
        <p:guide orient="horz" pos="2794"/>
        <p:guide pos="736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customschemas.google.com/relationships/presentationmetadata" Target="meta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208" cy="4643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3197" y="0"/>
            <a:ext cx="3037207" cy="4643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4404" y="4416839"/>
            <a:ext cx="5141592" cy="418225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2071"/>
            <a:ext cx="3037208" cy="4643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3197" y="8832071"/>
            <a:ext cx="3037207" cy="4643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934404" y="4416839"/>
            <a:ext cx="5141592" cy="418225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solidFill>
                  <a:schemeClr val="bg1"/>
                </a:solidFill>
                <a:latin typeface="+mj-lt"/>
              </a:rPr>
              <a:t>Please use this template for science nugget submissions. Although the use of the template is not mandatory for science nugget submission, it is the format that is provided to leadership (i.e., if you send in science nuggets in a different template, that’s OK,  but KVK will rework them into this one).</a:t>
            </a:r>
            <a:endParaRPr dirty="0">
              <a:latin typeface="+mj-lt"/>
            </a:endParaRPr>
          </a:p>
        </p:txBody>
      </p:sp>
      <p:sp>
        <p:nvSpPr>
          <p:cNvPr id="36" name="Google Shape;36;p1:notes"/>
          <p:cNvSpPr>
            <a:spLocks noGrp="1" noRot="1" noChangeAspect="1"/>
          </p:cNvSpPr>
          <p:nvPr>
            <p:ph type="sldImg" idx="2"/>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ftr" idx="11"/>
          </p:nvPr>
        </p:nvSpPr>
        <p:spPr>
          <a:xfrm>
            <a:off x="228600" y="6523038"/>
            <a:ext cx="6527800" cy="25876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7" name="Google Shape;17;p3"/>
          <p:cNvSpPr txBox="1">
            <a:spLocks noGrp="1"/>
          </p:cNvSpPr>
          <p:nvPr>
            <p:ph type="sldNum" idx="12"/>
          </p:nvPr>
        </p:nvSpPr>
        <p:spPr>
          <a:xfrm>
            <a:off x="11475962" y="6596064"/>
            <a:ext cx="677940" cy="246221"/>
          </a:xfrm>
          <a:prstGeom prst="rect">
            <a:avLst/>
          </a:prstGeom>
          <a:noFill/>
          <a:ln>
            <a:noFill/>
          </a:ln>
        </p:spPr>
        <p:txBody>
          <a:bodyPr spcFirstLastPara="1" wrap="square" lIns="91425" tIns="45700" rIns="91425" bIns="45700" anchor="t" anchorCtr="0">
            <a:spAutoFit/>
          </a:bodyPr>
          <a:lstStyle>
            <a:lvl1pPr marL="0" lvl="0" indent="0" algn="r">
              <a:spcBef>
                <a:spcPts val="0"/>
              </a:spcBef>
              <a:spcAft>
                <a:spcPts val="0"/>
              </a:spcAft>
              <a:buNone/>
              <a:defRPr sz="1000" b="0" i="0" u="none" strike="noStrike" cap="none">
                <a:solidFill>
                  <a:srgbClr val="FFFFFF"/>
                </a:solidFill>
                <a:latin typeface="Arial"/>
                <a:ea typeface="Arial"/>
                <a:cs typeface="Arial"/>
                <a:sym typeface="Arial"/>
              </a:defRPr>
            </a:lvl1pPr>
            <a:lvl2pPr marL="0" lvl="1" indent="0" algn="r">
              <a:spcBef>
                <a:spcPts val="0"/>
              </a:spcBef>
              <a:spcAft>
                <a:spcPts val="0"/>
              </a:spcAft>
              <a:buNone/>
              <a:defRPr sz="1000" b="0" i="0" u="none" strike="noStrike" cap="none">
                <a:solidFill>
                  <a:srgbClr val="FFFFFF"/>
                </a:solidFill>
                <a:latin typeface="Arial"/>
                <a:ea typeface="Arial"/>
                <a:cs typeface="Arial"/>
                <a:sym typeface="Arial"/>
              </a:defRPr>
            </a:lvl2pPr>
            <a:lvl3pPr marL="0" lvl="2" indent="0" algn="r">
              <a:spcBef>
                <a:spcPts val="0"/>
              </a:spcBef>
              <a:spcAft>
                <a:spcPts val="0"/>
              </a:spcAft>
              <a:buNone/>
              <a:defRPr sz="1000" b="0" i="0" u="none" strike="noStrike" cap="none">
                <a:solidFill>
                  <a:srgbClr val="FFFFFF"/>
                </a:solidFill>
                <a:latin typeface="Arial"/>
                <a:ea typeface="Arial"/>
                <a:cs typeface="Arial"/>
                <a:sym typeface="Arial"/>
              </a:defRPr>
            </a:lvl3pPr>
            <a:lvl4pPr marL="0" lvl="3" indent="0" algn="r">
              <a:spcBef>
                <a:spcPts val="0"/>
              </a:spcBef>
              <a:spcAft>
                <a:spcPts val="0"/>
              </a:spcAft>
              <a:buNone/>
              <a:defRPr sz="1000" b="0" i="0" u="none" strike="noStrike" cap="none">
                <a:solidFill>
                  <a:srgbClr val="FFFFFF"/>
                </a:solidFill>
                <a:latin typeface="Arial"/>
                <a:ea typeface="Arial"/>
                <a:cs typeface="Arial"/>
                <a:sym typeface="Arial"/>
              </a:defRPr>
            </a:lvl4pPr>
            <a:lvl5pPr marL="0" lvl="4" indent="0" algn="r">
              <a:spcBef>
                <a:spcPts val="0"/>
              </a:spcBef>
              <a:spcAft>
                <a:spcPts val="0"/>
              </a:spcAft>
              <a:buNone/>
              <a:defRPr sz="1000" b="0" i="0" u="none" strike="noStrike" cap="none">
                <a:solidFill>
                  <a:srgbClr val="FFFFFF"/>
                </a:solidFill>
                <a:latin typeface="Arial"/>
                <a:ea typeface="Arial"/>
                <a:cs typeface="Arial"/>
                <a:sym typeface="Arial"/>
              </a:defRPr>
            </a:lvl5pPr>
            <a:lvl6pPr marL="0" lvl="5" indent="0" algn="r">
              <a:spcBef>
                <a:spcPts val="0"/>
              </a:spcBef>
              <a:spcAft>
                <a:spcPts val="0"/>
              </a:spcAft>
              <a:buNone/>
              <a:defRPr sz="1000" b="0" i="0" u="none" strike="noStrike" cap="none">
                <a:solidFill>
                  <a:srgbClr val="FFFFFF"/>
                </a:solidFill>
                <a:latin typeface="Arial"/>
                <a:ea typeface="Arial"/>
                <a:cs typeface="Arial"/>
                <a:sym typeface="Arial"/>
              </a:defRPr>
            </a:lvl6pPr>
            <a:lvl7pPr marL="0" lvl="6" indent="0" algn="r">
              <a:spcBef>
                <a:spcPts val="0"/>
              </a:spcBef>
              <a:spcAft>
                <a:spcPts val="0"/>
              </a:spcAft>
              <a:buNone/>
              <a:defRPr sz="1000" b="0" i="0" u="none" strike="noStrike" cap="none">
                <a:solidFill>
                  <a:srgbClr val="FFFFFF"/>
                </a:solidFill>
                <a:latin typeface="Arial"/>
                <a:ea typeface="Arial"/>
                <a:cs typeface="Arial"/>
                <a:sym typeface="Arial"/>
              </a:defRPr>
            </a:lvl7pPr>
            <a:lvl8pPr marL="0" lvl="7" indent="0" algn="r">
              <a:spcBef>
                <a:spcPts val="0"/>
              </a:spcBef>
              <a:spcAft>
                <a:spcPts val="0"/>
              </a:spcAft>
              <a:buNone/>
              <a:defRPr sz="1000" b="0" i="0" u="none" strike="noStrike" cap="none">
                <a:solidFill>
                  <a:srgbClr val="FFFFFF"/>
                </a:solidFill>
                <a:latin typeface="Arial"/>
                <a:ea typeface="Arial"/>
                <a:cs typeface="Arial"/>
                <a:sym typeface="Arial"/>
              </a:defRPr>
            </a:lvl8pPr>
            <a:lvl9pPr marL="0" lvl="8" indent="0" algn="r">
              <a:spcBef>
                <a:spcPts val="0"/>
              </a:spcBef>
              <a:spcAft>
                <a:spcPts val="0"/>
              </a:spcAft>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latin typeface="Times New Roman"/>
              <a:ea typeface="Times New Roman"/>
              <a:cs typeface="Times New Roman"/>
              <a:sym typeface="Times New Roman"/>
            </a:endParaRPr>
          </a:p>
        </p:txBody>
      </p:sp>
      <p:sp>
        <p:nvSpPr>
          <p:cNvPr id="18" name="Google Shape;18;p3"/>
          <p:cNvSpPr txBox="1">
            <a:spLocks noGrp="1"/>
          </p:cNvSpPr>
          <p:nvPr>
            <p:ph type="dt" idx="10"/>
          </p:nvPr>
        </p:nvSpPr>
        <p:spPr>
          <a:xfrm>
            <a:off x="9084733" y="6597650"/>
            <a:ext cx="1016000" cy="190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24"/>
        <p:cNvGrpSpPr/>
        <p:nvPr/>
      </p:nvGrpSpPr>
      <p:grpSpPr>
        <a:xfrm>
          <a:off x="0" y="0"/>
          <a:ext cx="0" cy="0"/>
          <a:chOff x="0" y="0"/>
          <a:chExt cx="0" cy="0"/>
        </a:xfrm>
      </p:grpSpPr>
      <p:sp>
        <p:nvSpPr>
          <p:cNvPr id="25" name="Google Shape;25;p6"/>
          <p:cNvSpPr txBox="1">
            <a:spLocks noGrp="1"/>
          </p:cNvSpPr>
          <p:nvPr>
            <p:ph type="dt" idx="10"/>
          </p:nvPr>
        </p:nvSpPr>
        <p:spPr>
          <a:xfrm>
            <a:off x="1339182" y="6483350"/>
            <a:ext cx="10503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3036713" y="6483350"/>
            <a:ext cx="6118577"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10072467" y="6483350"/>
            <a:ext cx="1509932" cy="246221"/>
          </a:xfrm>
          <a:prstGeom prst="rect">
            <a:avLst/>
          </a:prstGeom>
          <a:noFill/>
          <a:ln>
            <a:noFill/>
          </a:ln>
        </p:spPr>
        <p:txBody>
          <a:bodyPr spcFirstLastPara="1" wrap="square" lIns="91425" tIns="45700" rIns="91425" bIns="45700" anchor="t" anchorCtr="0">
            <a:spAutoFit/>
          </a:bodyPr>
          <a:lstStyle>
            <a:lvl1pPr marL="0" lvl="0" indent="0" algn="r">
              <a:spcBef>
                <a:spcPts val="0"/>
              </a:spcBef>
              <a:spcAft>
                <a:spcPts val="0"/>
              </a:spcAft>
              <a:buNone/>
              <a:defRPr sz="1000" b="0">
                <a:solidFill>
                  <a:srgbClr val="000000"/>
                </a:solidFill>
                <a:latin typeface="Arial"/>
                <a:ea typeface="Arial"/>
                <a:cs typeface="Arial"/>
                <a:sym typeface="Arial"/>
              </a:defRPr>
            </a:lvl1pPr>
            <a:lvl2pPr marL="0" lvl="1" indent="0" algn="r">
              <a:spcBef>
                <a:spcPts val="0"/>
              </a:spcBef>
              <a:spcAft>
                <a:spcPts val="0"/>
              </a:spcAft>
              <a:buNone/>
              <a:defRPr sz="1000" b="0">
                <a:solidFill>
                  <a:srgbClr val="000000"/>
                </a:solidFill>
                <a:latin typeface="Arial"/>
                <a:ea typeface="Arial"/>
                <a:cs typeface="Arial"/>
                <a:sym typeface="Arial"/>
              </a:defRPr>
            </a:lvl2pPr>
            <a:lvl3pPr marL="0" lvl="2" indent="0" algn="r">
              <a:spcBef>
                <a:spcPts val="0"/>
              </a:spcBef>
              <a:spcAft>
                <a:spcPts val="0"/>
              </a:spcAft>
              <a:buNone/>
              <a:defRPr sz="1000" b="0">
                <a:solidFill>
                  <a:srgbClr val="000000"/>
                </a:solidFill>
                <a:latin typeface="Arial"/>
                <a:ea typeface="Arial"/>
                <a:cs typeface="Arial"/>
                <a:sym typeface="Arial"/>
              </a:defRPr>
            </a:lvl3pPr>
            <a:lvl4pPr marL="0" lvl="3" indent="0" algn="r">
              <a:spcBef>
                <a:spcPts val="0"/>
              </a:spcBef>
              <a:spcAft>
                <a:spcPts val="0"/>
              </a:spcAft>
              <a:buNone/>
              <a:defRPr sz="1000" b="0">
                <a:solidFill>
                  <a:srgbClr val="000000"/>
                </a:solidFill>
                <a:latin typeface="Arial"/>
                <a:ea typeface="Arial"/>
                <a:cs typeface="Arial"/>
                <a:sym typeface="Arial"/>
              </a:defRPr>
            </a:lvl4pPr>
            <a:lvl5pPr marL="0" lvl="4" indent="0" algn="r">
              <a:spcBef>
                <a:spcPts val="0"/>
              </a:spcBef>
              <a:spcAft>
                <a:spcPts val="0"/>
              </a:spcAft>
              <a:buNone/>
              <a:defRPr sz="1000" b="0">
                <a:solidFill>
                  <a:srgbClr val="000000"/>
                </a:solidFill>
                <a:latin typeface="Arial"/>
                <a:ea typeface="Arial"/>
                <a:cs typeface="Arial"/>
                <a:sym typeface="Arial"/>
              </a:defRPr>
            </a:lvl5pPr>
            <a:lvl6pPr marL="0" lvl="5" indent="0" algn="r">
              <a:spcBef>
                <a:spcPts val="0"/>
              </a:spcBef>
              <a:spcAft>
                <a:spcPts val="0"/>
              </a:spcAft>
              <a:buNone/>
              <a:defRPr sz="1000" b="0">
                <a:solidFill>
                  <a:srgbClr val="000000"/>
                </a:solidFill>
                <a:latin typeface="Arial"/>
                <a:ea typeface="Arial"/>
                <a:cs typeface="Arial"/>
                <a:sym typeface="Arial"/>
              </a:defRPr>
            </a:lvl6pPr>
            <a:lvl7pPr marL="0" lvl="6" indent="0" algn="r">
              <a:spcBef>
                <a:spcPts val="0"/>
              </a:spcBef>
              <a:spcAft>
                <a:spcPts val="0"/>
              </a:spcAft>
              <a:buNone/>
              <a:defRPr sz="1000" b="0">
                <a:solidFill>
                  <a:srgbClr val="000000"/>
                </a:solidFill>
                <a:latin typeface="Arial"/>
                <a:ea typeface="Arial"/>
                <a:cs typeface="Arial"/>
                <a:sym typeface="Arial"/>
              </a:defRPr>
            </a:lvl7pPr>
            <a:lvl8pPr marL="0" lvl="7" indent="0" algn="r">
              <a:spcBef>
                <a:spcPts val="0"/>
              </a:spcBef>
              <a:spcAft>
                <a:spcPts val="0"/>
              </a:spcAft>
              <a:buNone/>
              <a:defRPr sz="1000" b="0">
                <a:solidFill>
                  <a:srgbClr val="000000"/>
                </a:solidFill>
                <a:latin typeface="Arial"/>
                <a:ea typeface="Arial"/>
                <a:cs typeface="Arial"/>
                <a:sym typeface="Arial"/>
              </a:defRPr>
            </a:lvl8pPr>
            <a:lvl9pPr marL="0" lvl="8" indent="0" algn="r">
              <a:spcBef>
                <a:spcPts val="0"/>
              </a:spcBef>
              <a:spcAft>
                <a:spcPts val="0"/>
              </a:spcAft>
              <a:buNone/>
              <a:defRPr sz="1000"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6"/>
          <p:cNvSpPr txBox="1">
            <a:spLocks noGrp="1"/>
          </p:cNvSpPr>
          <p:nvPr>
            <p:ph type="body" idx="1"/>
          </p:nvPr>
        </p:nvSpPr>
        <p:spPr>
          <a:xfrm>
            <a:off x="1335851" y="1297172"/>
            <a:ext cx="10246548" cy="49441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FFFFFF"/>
              </a:buClr>
              <a:buSzPts val="1800"/>
              <a:buChar char="•"/>
              <a:defRPr/>
            </a:lvl1pPr>
            <a:lvl2pPr marL="914400" lvl="1" indent="-342900" algn="l">
              <a:spcBef>
                <a:spcPts val="360"/>
              </a:spcBef>
              <a:spcAft>
                <a:spcPts val="0"/>
              </a:spcAft>
              <a:buClr>
                <a:srgbClr val="FFFFFF"/>
              </a:buClr>
              <a:buSzPts val="1800"/>
              <a:buChar char="–"/>
              <a:defRPr/>
            </a:lvl2pPr>
            <a:lvl3pPr marL="1371600" lvl="2" indent="-342900" algn="l">
              <a:spcBef>
                <a:spcPts val="360"/>
              </a:spcBef>
              <a:spcAft>
                <a:spcPts val="0"/>
              </a:spcAft>
              <a:buClr>
                <a:srgbClr val="FFFFFF"/>
              </a:buClr>
              <a:buSzPts val="1800"/>
              <a:buChar char="•"/>
              <a:defRPr/>
            </a:lvl3pPr>
            <a:lvl4pPr marL="1828800" lvl="3" indent="-342900" algn="l">
              <a:spcBef>
                <a:spcPts val="360"/>
              </a:spcBef>
              <a:spcAft>
                <a:spcPts val="0"/>
              </a:spcAft>
              <a:buClr>
                <a:srgbClr val="FFFFFF"/>
              </a:buClr>
              <a:buSzPts val="1800"/>
              <a:buChar char="–"/>
              <a:defRPr/>
            </a:lvl4pPr>
            <a:lvl5pPr marL="2286000" lvl="4" indent="-342900" algn="l">
              <a:spcBef>
                <a:spcPts val="360"/>
              </a:spcBef>
              <a:spcAft>
                <a:spcPts val="0"/>
              </a:spcAft>
              <a:buClr>
                <a:srgbClr val="FFFFFF"/>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7"/>
          <p:cNvSpPr txBox="1">
            <a:spLocks noGrp="1"/>
          </p:cNvSpPr>
          <p:nvPr>
            <p:ph type="body" idx="1"/>
          </p:nvPr>
        </p:nvSpPr>
        <p:spPr>
          <a:xfrm>
            <a:off x="1194572" y="1329073"/>
            <a:ext cx="5384800" cy="493350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FFFFFF"/>
              </a:buClr>
              <a:buSzPts val="2800"/>
              <a:buFont typeface="Arial Narrow"/>
              <a:buChar char="•"/>
              <a:defRPr sz="2800"/>
            </a:lvl1pPr>
            <a:lvl2pPr marL="914400" lvl="1" indent="-381000" algn="l">
              <a:spcBef>
                <a:spcPts val="480"/>
              </a:spcBef>
              <a:spcAft>
                <a:spcPts val="0"/>
              </a:spcAft>
              <a:buClr>
                <a:srgbClr val="FFFFFF"/>
              </a:buClr>
              <a:buSzPts val="2400"/>
              <a:buFont typeface="Arial Narrow"/>
              <a:buChar char="–"/>
              <a:defRPr sz="2400"/>
            </a:lvl2pPr>
            <a:lvl3pPr marL="1371600" lvl="2" indent="-355600" algn="l">
              <a:spcBef>
                <a:spcPts val="400"/>
              </a:spcBef>
              <a:spcAft>
                <a:spcPts val="0"/>
              </a:spcAft>
              <a:buClr>
                <a:srgbClr val="FFFFFF"/>
              </a:buClr>
              <a:buSzPts val="2000"/>
              <a:buFont typeface="Arial Narrow"/>
              <a:buChar char="•"/>
              <a:defRPr sz="2000"/>
            </a:lvl3pPr>
            <a:lvl4pPr marL="1828800" lvl="3" indent="-342900" algn="l">
              <a:spcBef>
                <a:spcPts val="360"/>
              </a:spcBef>
              <a:spcAft>
                <a:spcPts val="0"/>
              </a:spcAft>
              <a:buClr>
                <a:srgbClr val="FFFFFF"/>
              </a:buClr>
              <a:buSzPts val="1800"/>
              <a:buFont typeface="Arial Narrow"/>
              <a:buChar char="–"/>
              <a:defRPr sz="1800"/>
            </a:lvl4pPr>
            <a:lvl5pPr marL="2286000" lvl="4" indent="-342900" algn="l">
              <a:spcBef>
                <a:spcPts val="360"/>
              </a:spcBef>
              <a:spcAft>
                <a:spcPts val="0"/>
              </a:spcAft>
              <a:buClr>
                <a:srgbClr val="FFFFFF"/>
              </a:buClr>
              <a:buSzPts val="1800"/>
              <a:buFont typeface="Arial Narrow"/>
              <a:buChar char="»"/>
              <a:defRPr sz="1800"/>
            </a:lvl5pPr>
            <a:lvl6pPr marL="2743200" lvl="5" indent="-342900" algn="l">
              <a:spcBef>
                <a:spcPts val="360"/>
              </a:spcBef>
              <a:spcAft>
                <a:spcPts val="0"/>
              </a:spcAft>
              <a:buClr>
                <a:schemeClr val="lt1"/>
              </a:buClr>
              <a:buSzPts val="1800"/>
              <a:buFont typeface="Arial Narrow"/>
              <a:buChar char="»"/>
              <a:defRPr sz="1800"/>
            </a:lvl6pPr>
            <a:lvl7pPr marL="3200400" lvl="6" indent="-342900" algn="l">
              <a:spcBef>
                <a:spcPts val="360"/>
              </a:spcBef>
              <a:spcAft>
                <a:spcPts val="0"/>
              </a:spcAft>
              <a:buClr>
                <a:schemeClr val="lt1"/>
              </a:buClr>
              <a:buSzPts val="1800"/>
              <a:buFont typeface="Arial Narrow"/>
              <a:buChar char="»"/>
              <a:defRPr sz="1800"/>
            </a:lvl7pPr>
            <a:lvl8pPr marL="3657600" lvl="7" indent="-342900" algn="l">
              <a:spcBef>
                <a:spcPts val="360"/>
              </a:spcBef>
              <a:spcAft>
                <a:spcPts val="0"/>
              </a:spcAft>
              <a:buClr>
                <a:schemeClr val="lt1"/>
              </a:buClr>
              <a:buSzPts val="1800"/>
              <a:buFont typeface="Arial Narrow"/>
              <a:buChar char="»"/>
              <a:defRPr sz="1800"/>
            </a:lvl8pPr>
            <a:lvl9pPr marL="4114800" lvl="8" indent="-342900" algn="l">
              <a:spcBef>
                <a:spcPts val="360"/>
              </a:spcBef>
              <a:spcAft>
                <a:spcPts val="0"/>
              </a:spcAft>
              <a:buClr>
                <a:schemeClr val="lt1"/>
              </a:buClr>
              <a:buSzPts val="1800"/>
              <a:buFont typeface="Arial Narrow"/>
              <a:buChar char="»"/>
              <a:defRPr sz="1800"/>
            </a:lvl9pPr>
          </a:lstStyle>
          <a:p>
            <a:endParaRPr/>
          </a:p>
        </p:txBody>
      </p:sp>
      <p:sp>
        <p:nvSpPr>
          <p:cNvPr id="31" name="Google Shape;31;p7"/>
          <p:cNvSpPr txBox="1">
            <a:spLocks noGrp="1"/>
          </p:cNvSpPr>
          <p:nvPr>
            <p:ph type="body" idx="2"/>
          </p:nvPr>
        </p:nvSpPr>
        <p:spPr>
          <a:xfrm>
            <a:off x="6782572" y="1329073"/>
            <a:ext cx="5384800" cy="493350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FFFFFF"/>
              </a:buClr>
              <a:buSzPts val="2800"/>
              <a:buFont typeface="Arial Narrow"/>
              <a:buChar char="•"/>
              <a:defRPr sz="2800"/>
            </a:lvl1pPr>
            <a:lvl2pPr marL="914400" lvl="1" indent="-381000" algn="l">
              <a:spcBef>
                <a:spcPts val="480"/>
              </a:spcBef>
              <a:spcAft>
                <a:spcPts val="0"/>
              </a:spcAft>
              <a:buClr>
                <a:srgbClr val="FFFFFF"/>
              </a:buClr>
              <a:buSzPts val="2400"/>
              <a:buFont typeface="Arial Narrow"/>
              <a:buChar char="–"/>
              <a:defRPr sz="2400"/>
            </a:lvl2pPr>
            <a:lvl3pPr marL="1371600" lvl="2" indent="-355600" algn="l">
              <a:spcBef>
                <a:spcPts val="400"/>
              </a:spcBef>
              <a:spcAft>
                <a:spcPts val="0"/>
              </a:spcAft>
              <a:buClr>
                <a:srgbClr val="FFFFFF"/>
              </a:buClr>
              <a:buSzPts val="2000"/>
              <a:buFont typeface="Arial Narrow"/>
              <a:buChar char="•"/>
              <a:defRPr sz="2000"/>
            </a:lvl3pPr>
            <a:lvl4pPr marL="1828800" lvl="3" indent="-342900" algn="l">
              <a:spcBef>
                <a:spcPts val="360"/>
              </a:spcBef>
              <a:spcAft>
                <a:spcPts val="0"/>
              </a:spcAft>
              <a:buClr>
                <a:srgbClr val="FFFFFF"/>
              </a:buClr>
              <a:buSzPts val="1800"/>
              <a:buFont typeface="Arial Narrow"/>
              <a:buChar char="–"/>
              <a:defRPr sz="1800"/>
            </a:lvl4pPr>
            <a:lvl5pPr marL="2286000" lvl="4" indent="-342900" algn="l">
              <a:spcBef>
                <a:spcPts val="360"/>
              </a:spcBef>
              <a:spcAft>
                <a:spcPts val="0"/>
              </a:spcAft>
              <a:buClr>
                <a:srgbClr val="FFFFFF"/>
              </a:buClr>
              <a:buSzPts val="1800"/>
              <a:buFont typeface="Arial Narrow"/>
              <a:buChar char="»"/>
              <a:defRPr sz="1800"/>
            </a:lvl5pPr>
            <a:lvl6pPr marL="2743200" lvl="5" indent="-342900" algn="l">
              <a:spcBef>
                <a:spcPts val="360"/>
              </a:spcBef>
              <a:spcAft>
                <a:spcPts val="0"/>
              </a:spcAft>
              <a:buClr>
                <a:schemeClr val="lt1"/>
              </a:buClr>
              <a:buSzPts val="1800"/>
              <a:buFont typeface="Arial Narrow"/>
              <a:buChar char="»"/>
              <a:defRPr sz="1800"/>
            </a:lvl6pPr>
            <a:lvl7pPr marL="3200400" lvl="6" indent="-342900" algn="l">
              <a:spcBef>
                <a:spcPts val="360"/>
              </a:spcBef>
              <a:spcAft>
                <a:spcPts val="0"/>
              </a:spcAft>
              <a:buClr>
                <a:schemeClr val="lt1"/>
              </a:buClr>
              <a:buSzPts val="1800"/>
              <a:buFont typeface="Arial Narrow"/>
              <a:buChar char="»"/>
              <a:defRPr sz="1800"/>
            </a:lvl7pPr>
            <a:lvl8pPr marL="3657600" lvl="7" indent="-342900" algn="l">
              <a:spcBef>
                <a:spcPts val="360"/>
              </a:spcBef>
              <a:spcAft>
                <a:spcPts val="0"/>
              </a:spcAft>
              <a:buClr>
                <a:schemeClr val="lt1"/>
              </a:buClr>
              <a:buSzPts val="1800"/>
              <a:buFont typeface="Arial Narrow"/>
              <a:buChar char="»"/>
              <a:defRPr sz="1800"/>
            </a:lvl8pPr>
            <a:lvl9pPr marL="4114800" lvl="8" indent="-342900" algn="l">
              <a:spcBef>
                <a:spcPts val="360"/>
              </a:spcBef>
              <a:spcAft>
                <a:spcPts val="0"/>
              </a:spcAft>
              <a:buClr>
                <a:schemeClr val="lt1"/>
              </a:buClr>
              <a:buSzPts val="1800"/>
              <a:buFont typeface="Arial Narrow"/>
              <a:buChar char="»"/>
              <a:defRPr sz="1800"/>
            </a:lvl9pPr>
          </a:lstStyle>
          <a:p>
            <a:endParaRPr/>
          </a:p>
        </p:txBody>
      </p:sp>
      <p:sp>
        <p:nvSpPr>
          <p:cNvPr id="32" name="Google Shape;32;p7"/>
          <p:cNvSpPr txBox="1">
            <a:spLocks noGrp="1"/>
          </p:cNvSpPr>
          <p:nvPr>
            <p:ph type="dt" idx="10"/>
          </p:nvPr>
        </p:nvSpPr>
        <p:spPr>
          <a:xfrm>
            <a:off x="1339183" y="6483356"/>
            <a:ext cx="1182004"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10072467" y="6483356"/>
            <a:ext cx="1509932" cy="246221"/>
          </a:xfrm>
          <a:prstGeom prst="rect">
            <a:avLst/>
          </a:prstGeom>
          <a:noFill/>
          <a:ln>
            <a:noFill/>
          </a:ln>
        </p:spPr>
        <p:txBody>
          <a:bodyPr spcFirstLastPara="1" wrap="square" lIns="91425" tIns="45700" rIns="91425" bIns="45700" anchor="t" anchorCtr="0">
            <a:spAutoFit/>
          </a:bodyPr>
          <a:lstStyle>
            <a:lvl1pPr marL="0" lvl="0" indent="0" algn="r">
              <a:spcBef>
                <a:spcPts val="0"/>
              </a:spcBef>
              <a:spcAft>
                <a:spcPts val="0"/>
              </a:spcAft>
              <a:buNone/>
              <a:defRPr sz="1000" b="0">
                <a:solidFill>
                  <a:srgbClr val="000000"/>
                </a:solidFill>
                <a:latin typeface="Arial"/>
                <a:ea typeface="Arial"/>
                <a:cs typeface="Arial"/>
                <a:sym typeface="Arial"/>
              </a:defRPr>
            </a:lvl1pPr>
            <a:lvl2pPr marL="0" lvl="1" indent="0" algn="r">
              <a:spcBef>
                <a:spcPts val="0"/>
              </a:spcBef>
              <a:spcAft>
                <a:spcPts val="0"/>
              </a:spcAft>
              <a:buNone/>
              <a:defRPr sz="1000" b="0">
                <a:solidFill>
                  <a:srgbClr val="000000"/>
                </a:solidFill>
                <a:latin typeface="Arial"/>
                <a:ea typeface="Arial"/>
                <a:cs typeface="Arial"/>
                <a:sym typeface="Arial"/>
              </a:defRPr>
            </a:lvl2pPr>
            <a:lvl3pPr marL="0" lvl="2" indent="0" algn="r">
              <a:spcBef>
                <a:spcPts val="0"/>
              </a:spcBef>
              <a:spcAft>
                <a:spcPts val="0"/>
              </a:spcAft>
              <a:buNone/>
              <a:defRPr sz="1000" b="0">
                <a:solidFill>
                  <a:srgbClr val="000000"/>
                </a:solidFill>
                <a:latin typeface="Arial"/>
                <a:ea typeface="Arial"/>
                <a:cs typeface="Arial"/>
                <a:sym typeface="Arial"/>
              </a:defRPr>
            </a:lvl3pPr>
            <a:lvl4pPr marL="0" lvl="3" indent="0" algn="r">
              <a:spcBef>
                <a:spcPts val="0"/>
              </a:spcBef>
              <a:spcAft>
                <a:spcPts val="0"/>
              </a:spcAft>
              <a:buNone/>
              <a:defRPr sz="1000" b="0">
                <a:solidFill>
                  <a:srgbClr val="000000"/>
                </a:solidFill>
                <a:latin typeface="Arial"/>
                <a:ea typeface="Arial"/>
                <a:cs typeface="Arial"/>
                <a:sym typeface="Arial"/>
              </a:defRPr>
            </a:lvl4pPr>
            <a:lvl5pPr marL="0" lvl="4" indent="0" algn="r">
              <a:spcBef>
                <a:spcPts val="0"/>
              </a:spcBef>
              <a:spcAft>
                <a:spcPts val="0"/>
              </a:spcAft>
              <a:buNone/>
              <a:defRPr sz="1000" b="0">
                <a:solidFill>
                  <a:srgbClr val="000000"/>
                </a:solidFill>
                <a:latin typeface="Arial"/>
                <a:ea typeface="Arial"/>
                <a:cs typeface="Arial"/>
                <a:sym typeface="Arial"/>
              </a:defRPr>
            </a:lvl5pPr>
            <a:lvl6pPr marL="0" lvl="5" indent="0" algn="r">
              <a:spcBef>
                <a:spcPts val="0"/>
              </a:spcBef>
              <a:spcAft>
                <a:spcPts val="0"/>
              </a:spcAft>
              <a:buNone/>
              <a:defRPr sz="1000" b="0">
                <a:solidFill>
                  <a:srgbClr val="000000"/>
                </a:solidFill>
                <a:latin typeface="Arial"/>
                <a:ea typeface="Arial"/>
                <a:cs typeface="Arial"/>
                <a:sym typeface="Arial"/>
              </a:defRPr>
            </a:lvl6pPr>
            <a:lvl7pPr marL="0" lvl="6" indent="0" algn="r">
              <a:spcBef>
                <a:spcPts val="0"/>
              </a:spcBef>
              <a:spcAft>
                <a:spcPts val="0"/>
              </a:spcAft>
              <a:buNone/>
              <a:defRPr sz="1000" b="0">
                <a:solidFill>
                  <a:srgbClr val="000000"/>
                </a:solidFill>
                <a:latin typeface="Arial"/>
                <a:ea typeface="Arial"/>
                <a:cs typeface="Arial"/>
                <a:sym typeface="Arial"/>
              </a:defRPr>
            </a:lvl7pPr>
            <a:lvl8pPr marL="0" lvl="7" indent="0" algn="r">
              <a:spcBef>
                <a:spcPts val="0"/>
              </a:spcBef>
              <a:spcAft>
                <a:spcPts val="0"/>
              </a:spcAft>
              <a:buNone/>
              <a:defRPr sz="1000" b="0">
                <a:solidFill>
                  <a:srgbClr val="000000"/>
                </a:solidFill>
                <a:latin typeface="Arial"/>
                <a:ea typeface="Arial"/>
                <a:cs typeface="Arial"/>
                <a:sym typeface="Arial"/>
              </a:defRPr>
            </a:lvl8pPr>
            <a:lvl9pPr marL="0" lvl="8" indent="0" algn="r">
              <a:spcBef>
                <a:spcPts val="0"/>
              </a:spcBef>
              <a:spcAft>
                <a:spcPts val="0"/>
              </a:spcAft>
              <a:buNone/>
              <a:defRPr sz="1000"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0" name="Google Shape;10;p2" descr="Themes_BG.jpg"/>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11" name="Google Shape;11;p2"/>
          <p:cNvSpPr txBox="1">
            <a:spLocks noGrp="1"/>
          </p:cNvSpPr>
          <p:nvPr>
            <p:ph type="sldNum" idx="12"/>
          </p:nvPr>
        </p:nvSpPr>
        <p:spPr>
          <a:xfrm>
            <a:off x="9347200" y="6510556"/>
            <a:ext cx="2844800" cy="253916"/>
          </a:xfrm>
          <a:prstGeom prst="rect">
            <a:avLst/>
          </a:prstGeom>
          <a:noFill/>
          <a:ln>
            <a:noFill/>
          </a:ln>
        </p:spPr>
        <p:txBody>
          <a:bodyPr spcFirstLastPara="1" wrap="square" lIns="91425" tIns="45700" rIns="91425" bIns="45700" anchor="t" anchorCtr="0">
            <a:spAutoFit/>
          </a:bodyPr>
          <a:lstStyle>
            <a:lvl1pPr marL="0" marR="0" lvl="0" indent="0" algn="r" rtl="0">
              <a:spcBef>
                <a:spcPts val="0"/>
              </a:spcBef>
              <a:spcAft>
                <a:spcPts val="0"/>
              </a:spcAft>
              <a:buNone/>
              <a:defRPr sz="10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
          <p:cNvSpPr txBox="1">
            <a:spLocks noGrp="1"/>
          </p:cNvSpPr>
          <p:nvPr>
            <p:ph type="body" idx="1"/>
          </p:nvPr>
        </p:nvSpPr>
        <p:spPr>
          <a:xfrm>
            <a:off x="258236" y="1165225"/>
            <a:ext cx="11675533" cy="5259388"/>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FFFFFF"/>
              </a:buClr>
              <a:buSzPts val="2000"/>
              <a:buFont typeface="Arial Narrow"/>
              <a:buChar char="•"/>
              <a:defRPr sz="2000" b="0" i="0" u="none" strike="noStrike" cap="none">
                <a:solidFill>
                  <a:srgbClr val="FFFFFF"/>
                </a:solidFill>
                <a:latin typeface="Arial Narrow"/>
                <a:ea typeface="Arial Narrow"/>
                <a:cs typeface="Arial Narrow"/>
                <a:sym typeface="Arial Narrow"/>
              </a:defRPr>
            </a:lvl1pPr>
            <a:lvl2pPr marL="914400" marR="0" lvl="1" indent="-342900" algn="l" rtl="0">
              <a:spcBef>
                <a:spcPts val="360"/>
              </a:spcBef>
              <a:spcAft>
                <a:spcPts val="0"/>
              </a:spcAft>
              <a:buClr>
                <a:srgbClr val="FFFFFF"/>
              </a:buClr>
              <a:buSzPts val="1800"/>
              <a:buFont typeface="Arial Narrow"/>
              <a:buChar char="–"/>
              <a:defRPr sz="1800" b="0" i="0" u="none" strike="noStrike" cap="none">
                <a:solidFill>
                  <a:srgbClr val="FFFFFF"/>
                </a:solidFill>
                <a:latin typeface="Arial Narrow"/>
                <a:ea typeface="Arial Narrow"/>
                <a:cs typeface="Arial Narrow"/>
                <a:sym typeface="Arial Narrow"/>
              </a:defRPr>
            </a:lvl2pPr>
            <a:lvl3pPr marL="1371600" marR="0" lvl="2" indent="-330200" algn="l" rtl="0">
              <a:spcBef>
                <a:spcPts val="320"/>
              </a:spcBef>
              <a:spcAft>
                <a:spcPts val="0"/>
              </a:spcAft>
              <a:buClr>
                <a:srgbClr val="FFFFFF"/>
              </a:buClr>
              <a:buSzPts val="1600"/>
              <a:buFont typeface="Arial Narrow"/>
              <a:buChar char="•"/>
              <a:defRPr sz="1600" b="0" i="0" u="none" strike="noStrike" cap="none">
                <a:solidFill>
                  <a:srgbClr val="FFFFFF"/>
                </a:solidFill>
                <a:latin typeface="Arial Narrow"/>
                <a:ea typeface="Arial Narrow"/>
                <a:cs typeface="Arial Narrow"/>
                <a:sym typeface="Arial Narrow"/>
              </a:defRPr>
            </a:lvl3pPr>
            <a:lvl4pPr marL="1828800" marR="0" lvl="3" indent="-317500" algn="l" rtl="0">
              <a:spcBef>
                <a:spcPts val="280"/>
              </a:spcBef>
              <a:spcAft>
                <a:spcPts val="0"/>
              </a:spcAft>
              <a:buClr>
                <a:srgbClr val="FFFFFF"/>
              </a:buClr>
              <a:buSzPts val="1400"/>
              <a:buFont typeface="Arial Narrow"/>
              <a:buChar char="–"/>
              <a:defRPr sz="1400" b="0" i="0" u="none" strike="noStrike" cap="none">
                <a:solidFill>
                  <a:srgbClr val="FFFFFF"/>
                </a:solidFill>
                <a:latin typeface="Arial Narrow"/>
                <a:ea typeface="Arial Narrow"/>
                <a:cs typeface="Arial Narrow"/>
                <a:sym typeface="Arial Narrow"/>
              </a:defRPr>
            </a:lvl4pPr>
            <a:lvl5pPr marL="2286000" marR="0" lvl="4" indent="-317500" algn="l" rtl="0">
              <a:spcBef>
                <a:spcPts val="280"/>
              </a:spcBef>
              <a:spcAft>
                <a:spcPts val="0"/>
              </a:spcAft>
              <a:buClr>
                <a:srgbClr val="FFFFFF"/>
              </a:buClr>
              <a:buSzPts val="1400"/>
              <a:buFont typeface="Arial Narrow"/>
              <a:buChar char="»"/>
              <a:defRPr sz="1400" b="0" i="0" u="none" strike="noStrike" cap="none">
                <a:solidFill>
                  <a:srgbClr val="FFFFFF"/>
                </a:solidFill>
                <a:latin typeface="Arial Narrow"/>
                <a:ea typeface="Arial Narrow"/>
                <a:cs typeface="Arial Narrow"/>
                <a:sym typeface="Arial Narrow"/>
              </a:defRPr>
            </a:lvl5pPr>
            <a:lvl6pPr marL="2743200" marR="0" lvl="5" indent="-317500" algn="l" rtl="0">
              <a:spcBef>
                <a:spcPts val="280"/>
              </a:spcBef>
              <a:spcAft>
                <a:spcPts val="0"/>
              </a:spcAft>
              <a:buClr>
                <a:schemeClr val="lt1"/>
              </a:buClr>
              <a:buSzPts val="1400"/>
              <a:buFont typeface="Arial Narrow"/>
              <a:buChar char="»"/>
              <a:defRPr sz="1400" b="0" i="0" u="none" strike="noStrike" cap="none">
                <a:solidFill>
                  <a:schemeClr val="lt1"/>
                </a:solidFill>
                <a:latin typeface="Arial Narrow"/>
                <a:ea typeface="Arial Narrow"/>
                <a:cs typeface="Arial Narrow"/>
                <a:sym typeface="Arial Narrow"/>
              </a:defRPr>
            </a:lvl6pPr>
            <a:lvl7pPr marL="3200400" marR="0" lvl="6" indent="-317500" algn="l" rtl="0">
              <a:spcBef>
                <a:spcPts val="280"/>
              </a:spcBef>
              <a:spcAft>
                <a:spcPts val="0"/>
              </a:spcAft>
              <a:buClr>
                <a:schemeClr val="lt1"/>
              </a:buClr>
              <a:buSzPts val="1400"/>
              <a:buFont typeface="Arial Narrow"/>
              <a:buChar char="»"/>
              <a:defRPr sz="1400" b="0" i="0" u="none" strike="noStrike" cap="none">
                <a:solidFill>
                  <a:schemeClr val="lt1"/>
                </a:solidFill>
                <a:latin typeface="Arial Narrow"/>
                <a:ea typeface="Arial Narrow"/>
                <a:cs typeface="Arial Narrow"/>
                <a:sym typeface="Arial Narrow"/>
              </a:defRPr>
            </a:lvl7pPr>
            <a:lvl8pPr marL="3657600" marR="0" lvl="7" indent="-317500" algn="l" rtl="0">
              <a:spcBef>
                <a:spcPts val="280"/>
              </a:spcBef>
              <a:spcAft>
                <a:spcPts val="0"/>
              </a:spcAft>
              <a:buClr>
                <a:schemeClr val="lt1"/>
              </a:buClr>
              <a:buSzPts val="1400"/>
              <a:buFont typeface="Arial Narrow"/>
              <a:buChar char="»"/>
              <a:defRPr sz="1400" b="0" i="0" u="none" strike="noStrike" cap="none">
                <a:solidFill>
                  <a:schemeClr val="lt1"/>
                </a:solidFill>
                <a:latin typeface="Arial Narrow"/>
                <a:ea typeface="Arial Narrow"/>
                <a:cs typeface="Arial Narrow"/>
                <a:sym typeface="Arial Narrow"/>
              </a:defRPr>
            </a:lvl8pPr>
            <a:lvl9pPr marL="4114800" marR="0" lvl="8" indent="-317500" algn="l" rtl="0">
              <a:spcBef>
                <a:spcPts val="280"/>
              </a:spcBef>
              <a:spcAft>
                <a:spcPts val="0"/>
              </a:spcAft>
              <a:buClr>
                <a:schemeClr val="lt1"/>
              </a:buClr>
              <a:buSzPts val="1400"/>
              <a:buFont typeface="Arial Narrow"/>
              <a:buChar char="»"/>
              <a:defRPr sz="1400" b="0" i="0" u="none" strike="noStrike" cap="none">
                <a:solidFill>
                  <a:schemeClr val="lt1"/>
                </a:solidFill>
                <a:latin typeface="Arial Narrow"/>
                <a:ea typeface="Arial Narrow"/>
                <a:cs typeface="Arial Narrow"/>
                <a:sym typeface="Arial Narrow"/>
              </a:defRPr>
            </a:lvl9pPr>
          </a:lstStyle>
          <a:p>
            <a:endParaRPr/>
          </a:p>
        </p:txBody>
      </p:sp>
      <p:sp>
        <p:nvSpPr>
          <p:cNvPr id="13" name="Google Shape;13;p2"/>
          <p:cNvSpPr txBox="1">
            <a:spLocks noGrp="1"/>
          </p:cNvSpPr>
          <p:nvPr>
            <p:ph type="dt" idx="10"/>
          </p:nvPr>
        </p:nvSpPr>
        <p:spPr>
          <a:xfrm>
            <a:off x="0" y="6492882"/>
            <a:ext cx="28448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4" name="Google Shape;14;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r" rtl="0">
              <a:spcBef>
                <a:spcPts val="0"/>
              </a:spcBef>
              <a:spcAft>
                <a:spcPts val="0"/>
              </a:spcAft>
              <a:buSzPts val="1400"/>
              <a:buNone/>
              <a:defRPr sz="2400" b="1" i="0" u="none" strike="noStrike" cap="none">
                <a:solidFill>
                  <a:srgbClr val="FFFFFF"/>
                </a:solidFill>
                <a:latin typeface="Arial Narrow"/>
                <a:ea typeface="Arial Narrow"/>
                <a:cs typeface="Arial Narrow"/>
                <a:sym typeface="Arial Narrow"/>
              </a:defRPr>
            </a:lvl1pPr>
            <a:lvl2pPr marR="0" lvl="1" algn="l"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grpSp>
        <p:nvGrpSpPr>
          <p:cNvPr id="38" name="Google Shape;38;p1"/>
          <p:cNvGrpSpPr/>
          <p:nvPr/>
        </p:nvGrpSpPr>
        <p:grpSpPr>
          <a:xfrm>
            <a:off x="0" y="273353"/>
            <a:ext cx="12192000" cy="896112"/>
            <a:chOff x="0" y="273353"/>
            <a:chExt cx="9144000" cy="896112"/>
          </a:xfrm>
        </p:grpSpPr>
        <p:sp>
          <p:nvSpPr>
            <p:cNvPr id="39" name="Google Shape;39;p1"/>
            <p:cNvSpPr/>
            <p:nvPr/>
          </p:nvSpPr>
          <p:spPr>
            <a:xfrm>
              <a:off x="0" y="273353"/>
              <a:ext cx="9144000" cy="895048"/>
            </a:xfrm>
            <a:prstGeom prst="rect">
              <a:avLst/>
            </a:prstGeom>
            <a:solidFill>
              <a:srgbClr val="0D22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40" name="Google Shape;40;p1"/>
            <p:cNvSpPr txBox="1"/>
            <p:nvPr/>
          </p:nvSpPr>
          <p:spPr>
            <a:xfrm>
              <a:off x="2161067" y="273353"/>
              <a:ext cx="6982933" cy="896112"/>
            </a:xfrm>
            <a:prstGeom prst="rect">
              <a:avLst/>
            </a:prstGeom>
            <a:solidFill>
              <a:srgbClr val="213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Arial"/>
                <a:ea typeface="Arial"/>
                <a:cs typeface="Arial"/>
                <a:sym typeface="Arial"/>
              </a:endParaRPr>
            </a:p>
          </p:txBody>
        </p:sp>
      </p:grpSp>
      <p:sp>
        <p:nvSpPr>
          <p:cNvPr id="41" name="Google Shape;41;p1"/>
          <p:cNvSpPr txBox="1"/>
          <p:nvPr/>
        </p:nvSpPr>
        <p:spPr>
          <a:xfrm>
            <a:off x="2881270" y="267836"/>
            <a:ext cx="9310577" cy="923289"/>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bg1"/>
                </a:solidFill>
              </a:rPr>
              <a:t>Perturbed Atmospheric Temperature during Global Dust Storms on Mars – Synergies between Mars Reconnaissance Orbiter and ExoMars Trace Gas Orbiter</a:t>
            </a:r>
          </a:p>
          <a:p>
            <a:pPr algn="ctr"/>
            <a:r>
              <a:rPr lang="en-US" sz="1800" dirty="0">
                <a:solidFill>
                  <a:schemeClr val="bg1"/>
                </a:solidFill>
              </a:rPr>
              <a:t>Sandrine </a:t>
            </a:r>
            <a:r>
              <a:rPr lang="en-US" sz="1800" dirty="0" err="1">
                <a:solidFill>
                  <a:schemeClr val="bg1"/>
                </a:solidFill>
              </a:rPr>
              <a:t>Guerlet</a:t>
            </a:r>
            <a:r>
              <a:rPr lang="en-US" sz="1800" dirty="0">
                <a:solidFill>
                  <a:schemeClr val="bg1"/>
                </a:solidFill>
              </a:rPr>
              <a:t>, Armin </a:t>
            </a:r>
            <a:r>
              <a:rPr lang="en-US" sz="1800" dirty="0" err="1">
                <a:solidFill>
                  <a:schemeClr val="bg1"/>
                </a:solidFill>
              </a:rPr>
              <a:t>Kleinböhl</a:t>
            </a:r>
            <a:endParaRPr lang="en-US" sz="1800" dirty="0">
              <a:solidFill>
                <a:schemeClr val="bg1"/>
              </a:solidFill>
            </a:endParaRPr>
          </a:p>
        </p:txBody>
      </p:sp>
      <p:sp>
        <p:nvSpPr>
          <p:cNvPr id="15" name="Google Shape;46;p1">
            <a:extLst>
              <a:ext uri="{FF2B5EF4-FFF2-40B4-BE49-F238E27FC236}">
                <a16:creationId xmlns:a16="http://schemas.microsoft.com/office/drawing/2014/main" id="{ED3848FC-2E63-4707-9D69-E8D987693C67}"/>
              </a:ext>
            </a:extLst>
          </p:cNvPr>
          <p:cNvSpPr txBox="1"/>
          <p:nvPr/>
        </p:nvSpPr>
        <p:spPr>
          <a:xfrm>
            <a:off x="120656" y="5312951"/>
            <a:ext cx="5550031" cy="954067"/>
          </a:xfrm>
          <a:prstGeom prst="rect">
            <a:avLst/>
          </a:prstGeom>
          <a:noFill/>
          <a:ln>
            <a:noFill/>
          </a:ln>
        </p:spPr>
        <p:txBody>
          <a:bodyPr spcFirstLastPara="1" wrap="square" lIns="91425" tIns="45700" rIns="91425" bIns="45700" anchor="t" anchorCtr="0">
            <a:spAutoFit/>
          </a:bodyPr>
          <a:lstStyle/>
          <a:p>
            <a:pPr lvl="0" algn="just"/>
            <a:r>
              <a:rPr lang="en-US" b="0" u="none" strike="noStrike" cap="none" dirty="0">
                <a:solidFill>
                  <a:schemeClr val="bg1"/>
                </a:solidFill>
                <a:latin typeface="Arial"/>
                <a:ea typeface="Arial"/>
                <a:cs typeface="Arial"/>
                <a:sym typeface="Arial"/>
              </a:rPr>
              <a:t>Amplitude (in K) of the diurnal (left), semi-diurnal (middle) and </a:t>
            </a:r>
            <a:r>
              <a:rPr lang="en-US" b="0" u="none" strike="noStrike" cap="none" dirty="0" err="1">
                <a:solidFill>
                  <a:schemeClr val="bg1"/>
                </a:solidFill>
                <a:latin typeface="Arial"/>
                <a:ea typeface="Arial"/>
                <a:cs typeface="Arial"/>
                <a:sym typeface="Arial"/>
              </a:rPr>
              <a:t>ter</a:t>
            </a:r>
            <a:r>
              <a:rPr lang="en-US" b="0" u="none" strike="noStrike" cap="none" dirty="0">
                <a:solidFill>
                  <a:schemeClr val="bg1"/>
                </a:solidFill>
                <a:latin typeface="Arial"/>
                <a:ea typeface="Arial"/>
                <a:cs typeface="Arial"/>
                <a:sym typeface="Arial"/>
              </a:rPr>
              <a:t>-diurnal (right) migrating tide derived from combined MRO and TGO measurements (top), and from the Planetary Climate Model (bottom) during the Global </a:t>
            </a:r>
            <a:r>
              <a:rPr lang="en-US" dirty="0">
                <a:solidFill>
                  <a:schemeClr val="bg1"/>
                </a:solidFill>
              </a:rPr>
              <a:t>D</a:t>
            </a:r>
            <a:r>
              <a:rPr lang="en-US" b="0" u="none" strike="noStrike" cap="none" dirty="0">
                <a:solidFill>
                  <a:schemeClr val="bg1"/>
                </a:solidFill>
                <a:latin typeface="Arial"/>
                <a:ea typeface="Arial"/>
                <a:cs typeface="Arial"/>
                <a:sym typeface="Arial"/>
              </a:rPr>
              <a:t>ust </a:t>
            </a:r>
            <a:r>
              <a:rPr lang="en-US" dirty="0">
                <a:solidFill>
                  <a:schemeClr val="bg1"/>
                </a:solidFill>
              </a:rPr>
              <a:t>Storm of 2018.</a:t>
            </a:r>
            <a:endParaRPr lang="en-US" b="0" u="none" strike="noStrike" cap="none" dirty="0">
              <a:solidFill>
                <a:schemeClr val="bg1"/>
              </a:solidFill>
              <a:latin typeface="Arial"/>
              <a:ea typeface="Arial"/>
              <a:cs typeface="Arial"/>
              <a:sym typeface="Arial"/>
            </a:endParaRPr>
          </a:p>
        </p:txBody>
      </p:sp>
      <p:sp>
        <p:nvSpPr>
          <p:cNvPr id="24" name="TextBox 23">
            <a:extLst>
              <a:ext uri="{FF2B5EF4-FFF2-40B4-BE49-F238E27FC236}">
                <a16:creationId xmlns:a16="http://schemas.microsoft.com/office/drawing/2014/main" id="{44E40CE7-6584-74D5-64AA-D025A1836FC5}"/>
              </a:ext>
            </a:extLst>
          </p:cNvPr>
          <p:cNvSpPr txBox="1"/>
          <p:nvPr/>
        </p:nvSpPr>
        <p:spPr>
          <a:xfrm>
            <a:off x="5670609" y="1318444"/>
            <a:ext cx="6400579" cy="830997"/>
          </a:xfrm>
          <a:prstGeom prst="rect">
            <a:avLst/>
          </a:prstGeom>
          <a:noFill/>
        </p:spPr>
        <p:txBody>
          <a:bodyPr wrap="square" rtlCol="0">
            <a:spAutoFit/>
          </a:bodyPr>
          <a:lstStyle/>
          <a:p>
            <a:pPr algn="just"/>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Global Dust Storms are the most distinctive feature of the Martian atmosphere. What are their effects on temperature variability over the course of a Martian day, so-called atmospheric thermal tides?</a:t>
            </a:r>
            <a:r>
              <a:rPr lang="en-US" sz="1600" dirty="0">
                <a:solidFill>
                  <a:schemeClr val="bg1"/>
                </a:solidFill>
                <a:effectLst/>
              </a:rPr>
              <a:t> </a:t>
            </a:r>
            <a:endParaRPr lang="en-US" sz="1600" i="0" u="none" strike="noStrike" cap="none" dirty="0">
              <a:solidFill>
                <a:schemeClr val="bg1"/>
              </a:solidFill>
              <a:latin typeface="Arial"/>
              <a:ea typeface="Arial"/>
              <a:cs typeface="Arial"/>
              <a:sym typeface="Arial"/>
            </a:endParaRPr>
          </a:p>
        </p:txBody>
      </p:sp>
      <p:sp>
        <p:nvSpPr>
          <p:cNvPr id="25" name="Google Shape;48;p1">
            <a:extLst>
              <a:ext uri="{FF2B5EF4-FFF2-40B4-BE49-F238E27FC236}">
                <a16:creationId xmlns:a16="http://schemas.microsoft.com/office/drawing/2014/main" id="{BA56ABDB-CFEE-5B50-0A80-EEB0FC4FBF53}"/>
              </a:ext>
            </a:extLst>
          </p:cNvPr>
          <p:cNvSpPr txBox="1"/>
          <p:nvPr/>
        </p:nvSpPr>
        <p:spPr>
          <a:xfrm>
            <a:off x="5670609" y="2189677"/>
            <a:ext cx="6400501" cy="1323399"/>
          </a:xfrm>
          <a:prstGeom prst="rect">
            <a:avLst/>
          </a:prstGeom>
          <a:noFill/>
          <a:ln>
            <a:noFill/>
          </a:ln>
        </p:spPr>
        <p:txBody>
          <a:bodyPr spcFirstLastPara="1" wrap="square" lIns="91425" tIns="45700" rIns="91425" bIns="45700" anchor="t" anchorCtr="0">
            <a:spAutoFit/>
          </a:bodyPr>
          <a:lstStyle/>
          <a:p>
            <a:pPr algn="just">
              <a:buClr>
                <a:schemeClr val="lt1"/>
              </a:buClr>
              <a:buSzPts val="2000"/>
            </a:pPr>
            <a:r>
              <a:rPr lang="en-US" sz="1600" dirty="0">
                <a:solidFill>
                  <a:schemeClr val="lt1"/>
                </a:solidFill>
                <a:latin typeface="Calibri" panose="020F0502020204030204" pitchFamily="34" charset="0"/>
                <a:cs typeface="Calibri" panose="020F0502020204030204" pitchFamily="34" charset="0"/>
              </a:rPr>
              <a:t>We use a combination of thermal infrared measurements of temperature by the Mars Climate Sounder (MCS) on Mars Reconnaissance Orbiter (MRO) and by the Atmospheric Chemistry Suite on ExoMars Trace Gas Orbiter (TGO). The differences in local time coverage of these two datasets allow the characterization of tides with unprecedented precision.</a:t>
            </a:r>
          </a:p>
        </p:txBody>
      </p:sp>
      <p:sp>
        <p:nvSpPr>
          <p:cNvPr id="4" name="Google Shape;48;p1">
            <a:extLst>
              <a:ext uri="{FF2B5EF4-FFF2-40B4-BE49-F238E27FC236}">
                <a16:creationId xmlns:a16="http://schemas.microsoft.com/office/drawing/2014/main" id="{8740ACBE-9CED-F4AE-47B5-989A4DFEAC6B}"/>
              </a:ext>
            </a:extLst>
          </p:cNvPr>
          <p:cNvSpPr txBox="1"/>
          <p:nvPr/>
        </p:nvSpPr>
        <p:spPr>
          <a:xfrm>
            <a:off x="5670609" y="3568662"/>
            <a:ext cx="6400501" cy="1569620"/>
          </a:xfrm>
          <a:prstGeom prst="rect">
            <a:avLst/>
          </a:prstGeom>
          <a:noFill/>
          <a:ln>
            <a:noFill/>
          </a:ln>
        </p:spPr>
        <p:txBody>
          <a:bodyPr spcFirstLastPara="1" wrap="square" lIns="91425" tIns="45700" rIns="91425" bIns="45700" anchor="t" anchorCtr="0">
            <a:spAutoFit/>
          </a:bodyPr>
          <a:lstStyle/>
          <a:p>
            <a:pPr algn="just">
              <a:buClr>
                <a:schemeClr val="lt1"/>
              </a:buClr>
              <a:buSzPts val="2000"/>
            </a:pPr>
            <a:r>
              <a:rPr lang="en-US" sz="1600" dirty="0">
                <a:solidFill>
                  <a:schemeClr val="lt1"/>
                </a:solidFill>
                <a:latin typeface="Calibri" panose="020F0502020204030204" pitchFamily="34" charset="0"/>
                <a:cs typeface="Calibri" panose="020F0502020204030204" pitchFamily="34" charset="0"/>
              </a:rPr>
              <a:t>The Martian Global Dust Storm of 2018 caused profound increases in amplitude of the diurnal and semi-diurnal components of the atmospheric tides. For the first time, a </a:t>
            </a:r>
            <a:r>
              <a:rPr lang="en-US" sz="1600" dirty="0" err="1">
                <a:solidFill>
                  <a:schemeClr val="lt1"/>
                </a:solidFill>
                <a:latin typeface="Calibri" panose="020F0502020204030204" pitchFamily="34" charset="0"/>
                <a:cs typeface="Calibri" panose="020F0502020204030204" pitchFamily="34" charset="0"/>
              </a:rPr>
              <a:t>ter</a:t>
            </a:r>
            <a:r>
              <a:rPr lang="en-US" sz="1600" dirty="0">
                <a:solidFill>
                  <a:schemeClr val="lt1"/>
                </a:solidFill>
                <a:latin typeface="Calibri" panose="020F0502020204030204" pitchFamily="34" charset="0"/>
                <a:cs typeface="Calibri" panose="020F0502020204030204" pitchFamily="34" charset="0"/>
              </a:rPr>
              <a:t>-diurnal tidal component was also identified. The characteristics of this temperature variability were largely reproduced by the Planetary Climate Model for Mars when driven by a dust climatology based on MCS dust observations.</a:t>
            </a:r>
          </a:p>
        </p:txBody>
      </p:sp>
      <p:sp>
        <p:nvSpPr>
          <p:cNvPr id="5" name="Google Shape;48;p1">
            <a:extLst>
              <a:ext uri="{FF2B5EF4-FFF2-40B4-BE49-F238E27FC236}">
                <a16:creationId xmlns:a16="http://schemas.microsoft.com/office/drawing/2014/main" id="{8BC4E84F-7706-249D-A630-B7DEA208E5CD}"/>
              </a:ext>
            </a:extLst>
          </p:cNvPr>
          <p:cNvSpPr txBox="1"/>
          <p:nvPr/>
        </p:nvSpPr>
        <p:spPr>
          <a:xfrm>
            <a:off x="5670609" y="5189840"/>
            <a:ext cx="6400424" cy="1077178"/>
          </a:xfrm>
          <a:prstGeom prst="rect">
            <a:avLst/>
          </a:prstGeom>
          <a:noFill/>
          <a:ln>
            <a:noFill/>
          </a:ln>
        </p:spPr>
        <p:txBody>
          <a:bodyPr spcFirstLastPara="1" wrap="square" lIns="91425" tIns="45700" rIns="91425" bIns="45700" anchor="t" anchorCtr="0">
            <a:spAutoFit/>
          </a:bodyPr>
          <a:lstStyle/>
          <a:p>
            <a:pPr algn="just">
              <a:buClr>
                <a:schemeClr val="lt1"/>
              </a:buClr>
              <a:buSzPts val="2000"/>
            </a:pPr>
            <a:r>
              <a:rPr lang="en-US" sz="1600" dirty="0">
                <a:solidFill>
                  <a:schemeClr val="lt1"/>
                </a:solidFill>
                <a:latin typeface="Calibri" panose="020F0502020204030204" pitchFamily="34" charset="0"/>
                <a:cs typeface="Calibri" panose="020F0502020204030204" pitchFamily="34" charset="0"/>
              </a:rPr>
              <a:t>Characterization of temperature perturbations during dust storms and their comparisons to Global Climate Models allow us to evaluate how well these models represent the Martian atmosphere, especially with respect to the forcing caused by the radiative effects of atmospheric dust.</a:t>
            </a:r>
          </a:p>
        </p:txBody>
      </p:sp>
      <p:pic>
        <p:nvPicPr>
          <p:cNvPr id="7" name="Picture 6">
            <a:extLst>
              <a:ext uri="{FF2B5EF4-FFF2-40B4-BE49-F238E27FC236}">
                <a16:creationId xmlns:a16="http://schemas.microsoft.com/office/drawing/2014/main" id="{A0D937F7-DAF6-C169-336E-EADD811B4FE2}"/>
              </a:ext>
            </a:extLst>
          </p:cNvPr>
          <p:cNvPicPr>
            <a:picLocks noChangeAspect="1"/>
          </p:cNvPicPr>
          <p:nvPr/>
        </p:nvPicPr>
        <p:blipFill>
          <a:blip r:embed="rId3"/>
          <a:stretch>
            <a:fillRect/>
          </a:stretch>
        </p:blipFill>
        <p:spPr>
          <a:xfrm>
            <a:off x="120734" y="1278208"/>
            <a:ext cx="5550031" cy="4049888"/>
          </a:xfrm>
          <a:prstGeom prst="rect">
            <a:avLst/>
          </a:prstGeom>
        </p:spPr>
      </p:pic>
      <p:sp>
        <p:nvSpPr>
          <p:cNvPr id="8" name="TextBox 7">
            <a:extLst>
              <a:ext uri="{FF2B5EF4-FFF2-40B4-BE49-F238E27FC236}">
                <a16:creationId xmlns:a16="http://schemas.microsoft.com/office/drawing/2014/main" id="{47BDD9A1-8F30-06C0-E6BA-276E32E6A950}"/>
              </a:ext>
            </a:extLst>
          </p:cNvPr>
          <p:cNvSpPr txBox="1"/>
          <p:nvPr/>
        </p:nvSpPr>
        <p:spPr>
          <a:xfrm>
            <a:off x="120656" y="6469231"/>
            <a:ext cx="5442281" cy="230832"/>
          </a:xfrm>
          <a:prstGeom prst="rect">
            <a:avLst/>
          </a:prstGeom>
          <a:noFill/>
        </p:spPr>
        <p:txBody>
          <a:bodyPr wrap="square" rtlCol="0">
            <a:spAutoFit/>
          </a:bodyPr>
          <a:lstStyle/>
          <a:p>
            <a:r>
              <a:rPr lang="en-US" sz="900" b="1" dirty="0">
                <a:solidFill>
                  <a:schemeClr val="bg1"/>
                </a:solidFill>
                <a:cs typeface="Arial" panose="020B0604020202020204" pitchFamily="34" charset="0"/>
              </a:rPr>
              <a:t>This work was supported by NASA’s Mars Data Analysis Program (80NM0018F0719, M. Schulte). </a:t>
            </a:r>
          </a:p>
        </p:txBody>
      </p:sp>
      <p:sp>
        <p:nvSpPr>
          <p:cNvPr id="9" name="TextBox 8">
            <a:extLst>
              <a:ext uri="{FF2B5EF4-FFF2-40B4-BE49-F238E27FC236}">
                <a16:creationId xmlns:a16="http://schemas.microsoft.com/office/drawing/2014/main" id="{2F0AFDBD-70E0-BCA9-CE29-C763902DF0C6}"/>
              </a:ext>
            </a:extLst>
          </p:cNvPr>
          <p:cNvSpPr txBox="1"/>
          <p:nvPr/>
        </p:nvSpPr>
        <p:spPr>
          <a:xfrm>
            <a:off x="5670687" y="6392050"/>
            <a:ext cx="6521313" cy="369332"/>
          </a:xfrm>
          <a:prstGeom prst="rect">
            <a:avLst/>
          </a:prstGeom>
          <a:noFill/>
        </p:spPr>
        <p:txBody>
          <a:bodyPr wrap="square" rtlCol="0">
            <a:spAutoFit/>
          </a:bodyPr>
          <a:lstStyle/>
          <a:p>
            <a:r>
              <a:rPr lang="en-US" sz="900" b="1" dirty="0" err="1">
                <a:solidFill>
                  <a:schemeClr val="bg1"/>
                </a:solidFill>
                <a:cs typeface="Arial" panose="020B0604020202020204" pitchFamily="34" charset="0"/>
              </a:rPr>
              <a:t>Guerlet</a:t>
            </a:r>
            <a:r>
              <a:rPr lang="en-US" sz="900" b="1" dirty="0">
                <a:solidFill>
                  <a:schemeClr val="bg1"/>
                </a:solidFill>
                <a:cs typeface="Arial" panose="020B0604020202020204" pitchFamily="34" charset="0"/>
              </a:rPr>
              <a:t>, S., et al. (2023). Thermal tides on Mars before and during the 2018 Global Dust Event as observed by TIRVIM-ACS onboard ExoMars Trace Gas Orbiter, J. </a:t>
            </a:r>
            <a:r>
              <a:rPr lang="en-US" sz="900" b="1" dirty="0" err="1">
                <a:solidFill>
                  <a:schemeClr val="bg1"/>
                </a:solidFill>
                <a:cs typeface="Arial" panose="020B0604020202020204" pitchFamily="34" charset="0"/>
              </a:rPr>
              <a:t>Geophys</a:t>
            </a:r>
            <a:r>
              <a:rPr lang="en-US" sz="900" b="1" dirty="0">
                <a:solidFill>
                  <a:schemeClr val="bg1"/>
                </a:solidFill>
                <a:cs typeface="Arial" panose="020B0604020202020204" pitchFamily="34" charset="0"/>
              </a:rPr>
              <a:t>, Res., 128, e2023JE007851, doi:10.1029/2023JE007851</a:t>
            </a:r>
          </a:p>
        </p:txBody>
      </p:sp>
      <p:pic>
        <p:nvPicPr>
          <p:cNvPr id="11" name="Picture 10">
            <a:extLst>
              <a:ext uri="{FF2B5EF4-FFF2-40B4-BE49-F238E27FC236}">
                <a16:creationId xmlns:a16="http://schemas.microsoft.com/office/drawing/2014/main" id="{A8884DFD-96B7-0A21-9039-30FC0AB3B64E}"/>
              </a:ext>
            </a:extLst>
          </p:cNvPr>
          <p:cNvPicPr/>
          <p:nvPr/>
        </p:nvPicPr>
        <p:blipFill>
          <a:blip r:embed="rId4"/>
          <a:stretch/>
        </p:blipFill>
        <p:spPr>
          <a:xfrm>
            <a:off x="120656" y="463799"/>
            <a:ext cx="640080" cy="539640"/>
          </a:xfrm>
          <a:prstGeom prst="rect">
            <a:avLst/>
          </a:prstGeom>
          <a:ln>
            <a:noFill/>
          </a:ln>
        </p:spPr>
      </p:pic>
      <p:sp>
        <p:nvSpPr>
          <p:cNvPr id="20" name="CustomShape 8">
            <a:extLst>
              <a:ext uri="{FF2B5EF4-FFF2-40B4-BE49-F238E27FC236}">
                <a16:creationId xmlns:a16="http://schemas.microsoft.com/office/drawing/2014/main" id="{41119FF8-CAE9-E743-3B80-63C73F8B3227}"/>
              </a:ext>
            </a:extLst>
          </p:cNvPr>
          <p:cNvSpPr/>
          <p:nvPr/>
        </p:nvSpPr>
        <p:spPr>
          <a:xfrm>
            <a:off x="648345" y="515762"/>
            <a:ext cx="2323800" cy="4568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800" b="0" strike="noStrike" spc="-1" dirty="0">
                <a:solidFill>
                  <a:srgbClr val="FFFFFF"/>
                </a:solidFill>
                <a:uFill>
                  <a:solidFill>
                    <a:srgbClr val="FFFFFF"/>
                  </a:solidFill>
                </a:uFill>
                <a:latin typeface="Arial"/>
                <a:ea typeface="MS PGothic"/>
              </a:rPr>
              <a:t>National Aeronautics and Space Administration</a:t>
            </a:r>
            <a:endParaRPr lang="en-US" sz="1800" b="0" strike="noStrike" spc="-1" dirty="0">
              <a:solidFill>
                <a:srgbClr val="FFFFFF"/>
              </a:solidFill>
              <a:uFill>
                <a:solidFill>
                  <a:srgbClr val="FFFFFF"/>
                </a:solidFill>
              </a:uFill>
              <a:latin typeface="Arial"/>
            </a:endParaRPr>
          </a:p>
          <a:p>
            <a:pPr>
              <a:lnSpc>
                <a:spcPct val="100000"/>
              </a:lnSpc>
            </a:pPr>
            <a:r>
              <a:rPr lang="en-US" sz="800" b="1" strike="noStrike" spc="-1" dirty="0">
                <a:solidFill>
                  <a:srgbClr val="FFFFFF"/>
                </a:solidFill>
                <a:uFill>
                  <a:solidFill>
                    <a:srgbClr val="FFFFFF"/>
                  </a:solidFill>
                </a:uFill>
                <a:latin typeface="Arial"/>
                <a:ea typeface="MS PGothic"/>
              </a:rPr>
              <a:t>Jet Propulsion Laboratory</a:t>
            </a:r>
            <a:endParaRPr lang="en-US" sz="1800" b="0" strike="noStrike" spc="-1" dirty="0">
              <a:solidFill>
                <a:srgbClr val="FFFFFF"/>
              </a:solidFill>
              <a:uFill>
                <a:solidFill>
                  <a:srgbClr val="FFFFFF"/>
                </a:solidFill>
              </a:uFill>
              <a:latin typeface="Arial"/>
            </a:endParaRPr>
          </a:p>
          <a:p>
            <a:pPr>
              <a:lnSpc>
                <a:spcPct val="100000"/>
              </a:lnSpc>
            </a:pPr>
            <a:r>
              <a:rPr lang="en-US" sz="800" b="1" strike="noStrike" spc="-1" dirty="0">
                <a:solidFill>
                  <a:srgbClr val="FFFFFF"/>
                </a:solidFill>
                <a:uFill>
                  <a:solidFill>
                    <a:srgbClr val="FFFFFF"/>
                  </a:solidFill>
                </a:uFill>
                <a:latin typeface="Arial"/>
                <a:ea typeface="MS PGothic"/>
              </a:rPr>
              <a:t>California Institute of Technology</a:t>
            </a:r>
            <a:endParaRPr lang="en-US" sz="1800" b="0" strike="noStrike" spc="-1" dirty="0">
              <a:solidFill>
                <a:srgbClr val="FFFFFF"/>
              </a:solidFill>
              <a:uFill>
                <a:solidFill>
                  <a:srgbClr val="FFFFFF"/>
                </a:solidFill>
              </a:uFill>
              <a:latin typeface="Arial"/>
            </a:endParaRPr>
          </a:p>
        </p:txBody>
      </p:sp>
    </p:spTree>
  </p:cSld>
  <p:clrMapOvr>
    <a:masterClrMapping/>
  </p:clrMapOvr>
</p:sld>
</file>

<file path=ppt/theme/theme1.xml><?xml version="1.0" encoding="utf-8"?>
<a:theme xmlns:a="http://schemas.openxmlformats.org/drawingml/2006/main" name="D&amp;N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405</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vt:lpstr>
      <vt:lpstr>Arial</vt:lpstr>
      <vt:lpstr>Times New Roman</vt:lpstr>
      <vt:lpstr>Arial Narrow</vt:lpstr>
      <vt:lpstr>Calibri</vt:lpstr>
      <vt:lpstr>D&amp;NF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Vander Kaaden, Kathleen E. (HQ-DG000)</dc:creator>
  <cp:lastModifiedBy>Microsoft Office User</cp:lastModifiedBy>
  <cp:revision>40</cp:revision>
  <dcterms:created xsi:type="dcterms:W3CDTF">2012-02-28T14:53:04Z</dcterms:created>
  <dcterms:modified xsi:type="dcterms:W3CDTF">2023-11-16T19:30:01Z</dcterms:modified>
</cp:coreProperties>
</file>